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modernComment_100_0.xml" ContentType="application/vnd.ms-powerpoint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1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9E48B7F-5E8F-438D-BAE9-E178ABBBE3BD}" name="Javier Cruz Díaz" initials="JCD" userId="S::sgeneral@asetra.es::6e58514c-9c5e-49fe-8feb-e167d967f9b3" providerId="AD"/>
  <p188:author id="{62D64EA2-9364-45D1-966D-16DE748C9620}" name="Lorena" initials="" userId="S::juridico2@asetra.es::55f7060e-01e7-4048-be92-480e6be205b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9B48BA-8A24-452E-A820-02BC6EFD5BF7}" v="607" dt="2026-10-01T14:34:56.393"/>
    <p1510:client id="{6A5C0B20-FF6D-26BD-2C6D-8EEE49E54E67}" v="449" dt="2026-10-01T15:02:36.612"/>
    <p1510:client id="{8A86C4A4-255B-63B5-D631-6BA235C51049}" v="242" dt="2026-10-01T15:06:07.8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vier Cruz Díaz" userId="S::sgeneral@asetra.es::6e58514c-9c5e-49fe-8feb-e167d967f9b3" providerId="AD" clId="Web-{8A86C4A4-255B-63B5-D631-6BA235C51049}"/>
    <pc:docChg chg="modSld addMainMaster delMainMaster modMainMaster modNotesMaster">
      <pc:chgData name="Javier Cruz Díaz" userId="S::sgeneral@asetra.es::6e58514c-9c5e-49fe-8feb-e167d967f9b3" providerId="AD" clId="Web-{8A86C4A4-255B-63B5-D631-6BA235C51049}" dt="2026-10-01T15:06:07.821" v="240" actId="20577"/>
      <pc:docMkLst>
        <pc:docMk/>
      </pc:docMkLst>
      <pc:sldChg chg="modNotes">
        <pc:chgData name="Javier Cruz Díaz" userId="S::sgeneral@asetra.es::6e58514c-9c5e-49fe-8feb-e167d967f9b3" providerId="AD" clId="Web-{8A86C4A4-255B-63B5-D631-6BA235C51049}" dt="2026-10-01T15:04:44.976" v="232"/>
        <pc:sldMkLst>
          <pc:docMk/>
          <pc:sldMk cId="0" sldId="256"/>
        </pc:sldMkLst>
      </pc:sldChg>
      <pc:sldChg chg="modSp mod modClrScheme chgLayout modNotes">
        <pc:chgData name="Javier Cruz Díaz" userId="S::sgeneral@asetra.es::6e58514c-9c5e-49fe-8feb-e167d967f9b3" providerId="AD" clId="Web-{8A86C4A4-255B-63B5-D631-6BA235C51049}" dt="2026-10-01T15:04:44.976" v="232"/>
        <pc:sldMkLst>
          <pc:docMk/>
          <pc:sldMk cId="0" sldId="257"/>
        </pc:sldMkLst>
        <pc:spChg chg="mod">
          <ac:chgData name="Javier Cruz Díaz" userId="S::sgeneral@asetra.es::6e58514c-9c5e-49fe-8feb-e167d967f9b3" providerId="AD" clId="Web-{8A86C4A4-255B-63B5-D631-6BA235C51049}" dt="2026-10-01T15:04:44.976" v="232"/>
          <ac:spMkLst>
            <pc:docMk/>
            <pc:sldMk cId="0" sldId="257"/>
            <ac:spMk id="25" creationId="{00000000-0000-0000-0000-000000000000}"/>
          </ac:spMkLst>
        </pc:spChg>
      </pc:sldChg>
      <pc:sldChg chg="modSp mod modClrScheme chgLayout modNotes">
        <pc:chgData name="Javier Cruz Díaz" userId="S::sgeneral@asetra.es::6e58514c-9c5e-49fe-8feb-e167d967f9b3" providerId="AD" clId="Web-{8A86C4A4-255B-63B5-D631-6BA235C51049}" dt="2026-10-01T15:04:44.976" v="232"/>
        <pc:sldMkLst>
          <pc:docMk/>
          <pc:sldMk cId="0" sldId="258"/>
        </pc:sldMkLst>
        <pc:spChg chg="mod">
          <ac:chgData name="Javier Cruz Díaz" userId="S::sgeneral@asetra.es::6e58514c-9c5e-49fe-8feb-e167d967f9b3" providerId="AD" clId="Web-{8A86C4A4-255B-63B5-D631-6BA235C51049}" dt="2026-10-01T15:04:44.976" v="232"/>
          <ac:spMkLst>
            <pc:docMk/>
            <pc:sldMk cId="0" sldId="258"/>
            <ac:spMk id="28" creationId="{00000000-0000-0000-0000-000000000000}"/>
          </ac:spMkLst>
        </pc:spChg>
      </pc:sldChg>
      <pc:sldChg chg="modSp mod modClrScheme chgLayout modNotes">
        <pc:chgData name="Javier Cruz Díaz" userId="S::sgeneral@asetra.es::6e58514c-9c5e-49fe-8feb-e167d967f9b3" providerId="AD" clId="Web-{8A86C4A4-255B-63B5-D631-6BA235C51049}" dt="2026-10-01T15:04:44.976" v="232"/>
        <pc:sldMkLst>
          <pc:docMk/>
          <pc:sldMk cId="0" sldId="259"/>
        </pc:sldMkLst>
        <pc:spChg chg="mod">
          <ac:chgData name="Javier Cruz Díaz" userId="S::sgeneral@asetra.es::6e58514c-9c5e-49fe-8feb-e167d967f9b3" providerId="AD" clId="Web-{8A86C4A4-255B-63B5-D631-6BA235C51049}" dt="2026-10-01T15:04:44.976" v="232"/>
          <ac:spMkLst>
            <pc:docMk/>
            <pc:sldMk cId="0" sldId="259"/>
            <ac:spMk id="25" creationId="{00000000-0000-0000-0000-000000000000}"/>
          </ac:spMkLst>
        </pc:spChg>
      </pc:sldChg>
      <pc:sldChg chg="modSp mod modClrScheme chgLayout modNotes">
        <pc:chgData name="Javier Cruz Díaz" userId="S::sgeneral@asetra.es::6e58514c-9c5e-49fe-8feb-e167d967f9b3" providerId="AD" clId="Web-{8A86C4A4-255B-63B5-D631-6BA235C51049}" dt="2026-10-01T15:04:44.976" v="232"/>
        <pc:sldMkLst>
          <pc:docMk/>
          <pc:sldMk cId="0" sldId="260"/>
        </pc:sldMkLst>
        <pc:spChg chg="mod">
          <ac:chgData name="Javier Cruz Díaz" userId="S::sgeneral@asetra.es::6e58514c-9c5e-49fe-8feb-e167d967f9b3" providerId="AD" clId="Web-{8A86C4A4-255B-63B5-D631-6BA235C51049}" dt="2026-10-01T15:04:44.976" v="232"/>
          <ac:spMkLst>
            <pc:docMk/>
            <pc:sldMk cId="0" sldId="260"/>
            <ac:spMk id="29" creationId="{00000000-0000-0000-0000-000000000000}"/>
          </ac:spMkLst>
        </pc:spChg>
      </pc:sldChg>
      <pc:sldChg chg="modSp mod modClrScheme chgLayout modNotes">
        <pc:chgData name="Javier Cruz Díaz" userId="S::sgeneral@asetra.es::6e58514c-9c5e-49fe-8feb-e167d967f9b3" providerId="AD" clId="Web-{8A86C4A4-255B-63B5-D631-6BA235C51049}" dt="2026-10-01T15:04:44.976" v="232"/>
        <pc:sldMkLst>
          <pc:docMk/>
          <pc:sldMk cId="0" sldId="261"/>
        </pc:sldMkLst>
        <pc:spChg chg="mod">
          <ac:chgData name="Javier Cruz Díaz" userId="S::sgeneral@asetra.es::6e58514c-9c5e-49fe-8feb-e167d967f9b3" providerId="AD" clId="Web-{8A86C4A4-255B-63B5-D631-6BA235C51049}" dt="2026-10-01T15:04:44.976" v="232"/>
          <ac:spMkLst>
            <pc:docMk/>
            <pc:sldMk cId="0" sldId="261"/>
            <ac:spMk id="27" creationId="{00000000-0000-0000-0000-000000000000}"/>
          </ac:spMkLst>
        </pc:spChg>
      </pc:sldChg>
      <pc:sldChg chg="delSp modSp mod modClrScheme chgLayout modNotes">
        <pc:chgData name="Javier Cruz Díaz" userId="S::sgeneral@asetra.es::6e58514c-9c5e-49fe-8feb-e167d967f9b3" providerId="AD" clId="Web-{8A86C4A4-255B-63B5-D631-6BA235C51049}" dt="2026-10-01T15:06:07.821" v="240" actId="20577"/>
        <pc:sldMkLst>
          <pc:docMk/>
          <pc:sldMk cId="0" sldId="262"/>
        </pc:sldMkLst>
        <pc:spChg chg="mod">
          <ac:chgData name="Javier Cruz Díaz" userId="S::sgeneral@asetra.es::6e58514c-9c5e-49fe-8feb-e167d967f9b3" providerId="AD" clId="Web-{8A86C4A4-255B-63B5-D631-6BA235C51049}" dt="2026-10-01T15:05:54.805" v="239" actId="20577"/>
          <ac:spMkLst>
            <pc:docMk/>
            <pc:sldMk cId="0" sldId="262"/>
            <ac:spMk id="5" creationId="{00000000-0000-0000-0000-000000000000}"/>
          </ac:spMkLst>
        </pc:spChg>
        <pc:spChg chg="mod">
          <ac:chgData name="Javier Cruz Díaz" userId="S::sgeneral@asetra.es::6e58514c-9c5e-49fe-8feb-e167d967f9b3" providerId="AD" clId="Web-{8A86C4A4-255B-63B5-D631-6BA235C51049}" dt="2026-10-01T15:05:39.758" v="238" actId="20577"/>
          <ac:spMkLst>
            <pc:docMk/>
            <pc:sldMk cId="0" sldId="262"/>
            <ac:spMk id="6" creationId="{00000000-0000-0000-0000-000000000000}"/>
          </ac:spMkLst>
        </pc:spChg>
        <pc:spChg chg="mod">
          <ac:chgData name="Javier Cruz Díaz" userId="S::sgeneral@asetra.es::6e58514c-9c5e-49fe-8feb-e167d967f9b3" providerId="AD" clId="Web-{8A86C4A4-255B-63B5-D631-6BA235C51049}" dt="2026-10-01T15:06:07.821" v="240" actId="20577"/>
          <ac:spMkLst>
            <pc:docMk/>
            <pc:sldMk cId="0" sldId="262"/>
            <ac:spMk id="7" creationId="{00000000-0000-0000-0000-000000000000}"/>
          </ac:spMkLst>
        </pc:spChg>
        <pc:spChg chg="mod">
          <ac:chgData name="Javier Cruz Díaz" userId="S::sgeneral@asetra.es::6e58514c-9c5e-49fe-8feb-e167d967f9b3" providerId="AD" clId="Web-{8A86C4A4-255B-63B5-D631-6BA235C51049}" dt="2026-10-01T15:04:44.976" v="232"/>
          <ac:spMkLst>
            <pc:docMk/>
            <pc:sldMk cId="0" sldId="262"/>
            <ac:spMk id="25" creationId="{00000000-0000-0000-0000-000000000000}"/>
          </ac:spMkLst>
        </pc:spChg>
        <pc:spChg chg="del">
          <ac:chgData name="Javier Cruz Díaz" userId="S::sgeneral@asetra.es::6e58514c-9c5e-49fe-8feb-e167d967f9b3" providerId="AD" clId="Web-{8A86C4A4-255B-63B5-D631-6BA235C51049}" dt="2026-10-01T15:04:16.148" v="230"/>
          <ac:spMkLst>
            <pc:docMk/>
            <pc:sldMk cId="0" sldId="262"/>
            <ac:spMk id="26" creationId="{00000000-0000-0000-0000-000000000000}"/>
          </ac:spMkLst>
        </pc:spChg>
        <pc:spChg chg="del">
          <ac:chgData name="Javier Cruz Díaz" userId="S::sgeneral@asetra.es::6e58514c-9c5e-49fe-8feb-e167d967f9b3" providerId="AD" clId="Web-{8A86C4A4-255B-63B5-D631-6BA235C51049}" dt="2026-10-01T15:04:16.148" v="230"/>
          <ac:spMkLst>
            <pc:docMk/>
            <pc:sldMk cId="0" sldId="262"/>
            <ac:spMk id="27" creationId="{00000000-0000-0000-0000-000000000000}"/>
          </ac:spMkLst>
        </pc:spChg>
      </pc:sldChg>
      <pc:sldChg chg="modSp mod modClrScheme chgLayout modNotes">
        <pc:chgData name="Javier Cruz Díaz" userId="S::sgeneral@asetra.es::6e58514c-9c5e-49fe-8feb-e167d967f9b3" providerId="AD" clId="Web-{8A86C4A4-255B-63B5-D631-6BA235C51049}" dt="2026-10-01T15:04:44.976" v="232"/>
        <pc:sldMkLst>
          <pc:docMk/>
          <pc:sldMk cId="0" sldId="263"/>
        </pc:sldMkLst>
        <pc:spChg chg="mod">
          <ac:chgData name="Javier Cruz Díaz" userId="S::sgeneral@asetra.es::6e58514c-9c5e-49fe-8feb-e167d967f9b3" providerId="AD" clId="Web-{8A86C4A4-255B-63B5-D631-6BA235C51049}" dt="2026-10-01T15:04:44.976" v="232"/>
          <ac:spMkLst>
            <pc:docMk/>
            <pc:sldMk cId="0" sldId="263"/>
            <ac:spMk id="25" creationId="{00000000-0000-0000-0000-000000000000}"/>
          </ac:spMkLst>
        </pc:spChg>
      </pc:sldChg>
      <pc:sldChg chg="modSp mod modClrScheme chgLayout modNotes">
        <pc:chgData name="Javier Cruz Díaz" userId="S::sgeneral@asetra.es::6e58514c-9c5e-49fe-8feb-e167d967f9b3" providerId="AD" clId="Web-{8A86C4A4-255B-63B5-D631-6BA235C51049}" dt="2026-10-01T15:04:44.976" v="232"/>
        <pc:sldMkLst>
          <pc:docMk/>
          <pc:sldMk cId="0" sldId="264"/>
        </pc:sldMkLst>
        <pc:spChg chg="mod">
          <ac:chgData name="Javier Cruz Díaz" userId="S::sgeneral@asetra.es::6e58514c-9c5e-49fe-8feb-e167d967f9b3" providerId="AD" clId="Web-{8A86C4A4-255B-63B5-D631-6BA235C51049}" dt="2026-10-01T15:04:44.976" v="232"/>
          <ac:spMkLst>
            <pc:docMk/>
            <pc:sldMk cId="0" sldId="264"/>
            <ac:spMk id="25" creationId="{00000000-0000-0000-0000-000000000000}"/>
          </ac:spMkLst>
        </pc:spChg>
      </pc:sldChg>
      <pc:sldChg chg="modSp mod modClrScheme chgLayout modNotes">
        <pc:chgData name="Javier Cruz Díaz" userId="S::sgeneral@asetra.es::6e58514c-9c5e-49fe-8feb-e167d967f9b3" providerId="AD" clId="Web-{8A86C4A4-255B-63B5-D631-6BA235C51049}" dt="2026-10-01T15:04:44.976" v="232"/>
        <pc:sldMkLst>
          <pc:docMk/>
          <pc:sldMk cId="0" sldId="265"/>
        </pc:sldMkLst>
        <pc:spChg chg="mod">
          <ac:chgData name="Javier Cruz Díaz" userId="S::sgeneral@asetra.es::6e58514c-9c5e-49fe-8feb-e167d967f9b3" providerId="AD" clId="Web-{8A86C4A4-255B-63B5-D631-6BA235C51049}" dt="2026-10-01T15:04:44.976" v="232"/>
          <ac:spMkLst>
            <pc:docMk/>
            <pc:sldMk cId="0" sldId="265"/>
            <ac:spMk id="25" creationId="{00000000-0000-0000-0000-000000000000}"/>
          </ac:spMkLst>
        </pc:spChg>
      </pc:sldChg>
      <pc:sldChg chg="modSp mod modClrScheme chgLayout modNotes">
        <pc:chgData name="Javier Cruz Díaz" userId="S::sgeneral@asetra.es::6e58514c-9c5e-49fe-8feb-e167d967f9b3" providerId="AD" clId="Web-{8A86C4A4-255B-63B5-D631-6BA235C51049}" dt="2026-10-01T15:04:44.976" v="232"/>
        <pc:sldMkLst>
          <pc:docMk/>
          <pc:sldMk cId="0" sldId="266"/>
        </pc:sldMkLst>
        <pc:spChg chg="mod">
          <ac:chgData name="Javier Cruz Díaz" userId="S::sgeneral@asetra.es::6e58514c-9c5e-49fe-8feb-e167d967f9b3" providerId="AD" clId="Web-{8A86C4A4-255B-63B5-D631-6BA235C51049}" dt="2026-10-01T14:53:48.576" v="15" actId="1076"/>
          <ac:spMkLst>
            <pc:docMk/>
            <pc:sldMk cId="0" sldId="266"/>
            <ac:spMk id="19" creationId="{00000000-0000-0000-0000-000000000000}"/>
          </ac:spMkLst>
        </pc:spChg>
        <pc:spChg chg="mod">
          <ac:chgData name="Javier Cruz Díaz" userId="S::sgeneral@asetra.es::6e58514c-9c5e-49fe-8feb-e167d967f9b3" providerId="AD" clId="Web-{8A86C4A4-255B-63B5-D631-6BA235C51049}" dt="2026-10-01T14:53:36.982" v="14" actId="20577"/>
          <ac:spMkLst>
            <pc:docMk/>
            <pc:sldMk cId="0" sldId="266"/>
            <ac:spMk id="21" creationId="{00000000-0000-0000-0000-000000000000}"/>
          </ac:spMkLst>
        </pc:spChg>
        <pc:spChg chg="mod">
          <ac:chgData name="Javier Cruz Díaz" userId="S::sgeneral@asetra.es::6e58514c-9c5e-49fe-8feb-e167d967f9b3" providerId="AD" clId="Web-{8A86C4A4-255B-63B5-D631-6BA235C51049}" dt="2026-10-01T14:53:01.981" v="1" actId="20577"/>
          <ac:spMkLst>
            <pc:docMk/>
            <pc:sldMk cId="0" sldId="266"/>
            <ac:spMk id="22" creationId="{00000000-0000-0000-0000-000000000000}"/>
          </ac:spMkLst>
        </pc:spChg>
        <pc:spChg chg="mod">
          <ac:chgData name="Javier Cruz Díaz" userId="S::sgeneral@asetra.es::6e58514c-9c5e-49fe-8feb-e167d967f9b3" providerId="AD" clId="Web-{8A86C4A4-255B-63B5-D631-6BA235C51049}" dt="2026-10-01T15:04:44.976" v="232"/>
          <ac:spMkLst>
            <pc:docMk/>
            <pc:sldMk cId="0" sldId="266"/>
            <ac:spMk id="25" creationId="{00000000-0000-0000-0000-000000000000}"/>
          </ac:spMkLst>
        </pc:spChg>
      </pc:sldChg>
      <pc:sldChg chg="modSp mod modClrScheme chgLayout modNotes">
        <pc:chgData name="Javier Cruz Díaz" userId="S::sgeneral@asetra.es::6e58514c-9c5e-49fe-8feb-e167d967f9b3" providerId="AD" clId="Web-{8A86C4A4-255B-63B5-D631-6BA235C51049}" dt="2026-10-01T15:04:44.976" v="232"/>
        <pc:sldMkLst>
          <pc:docMk/>
          <pc:sldMk cId="0" sldId="267"/>
        </pc:sldMkLst>
        <pc:spChg chg="mod">
          <ac:chgData name="Javier Cruz Díaz" userId="S::sgeneral@asetra.es::6e58514c-9c5e-49fe-8feb-e167d967f9b3" providerId="AD" clId="Web-{8A86C4A4-255B-63B5-D631-6BA235C51049}" dt="2026-10-01T14:54:30.608" v="21" actId="20577"/>
          <ac:spMkLst>
            <pc:docMk/>
            <pc:sldMk cId="0" sldId="267"/>
            <ac:spMk id="10" creationId="{00000000-0000-0000-0000-000000000000}"/>
          </ac:spMkLst>
        </pc:spChg>
        <pc:spChg chg="mod">
          <ac:chgData name="Javier Cruz Díaz" userId="S::sgeneral@asetra.es::6e58514c-9c5e-49fe-8feb-e167d967f9b3" providerId="AD" clId="Web-{8A86C4A4-255B-63B5-D631-6BA235C51049}" dt="2026-10-01T14:54:50.624" v="24" actId="20577"/>
          <ac:spMkLst>
            <pc:docMk/>
            <pc:sldMk cId="0" sldId="267"/>
            <ac:spMk id="14" creationId="{00000000-0000-0000-0000-000000000000}"/>
          </ac:spMkLst>
        </pc:spChg>
        <pc:spChg chg="mod">
          <ac:chgData name="Javier Cruz Díaz" userId="S::sgeneral@asetra.es::6e58514c-9c5e-49fe-8feb-e167d967f9b3" providerId="AD" clId="Web-{8A86C4A4-255B-63B5-D631-6BA235C51049}" dt="2026-10-01T15:04:44.976" v="232"/>
          <ac:spMkLst>
            <pc:docMk/>
            <pc:sldMk cId="0" sldId="267"/>
            <ac:spMk id="25" creationId="{00000000-0000-0000-0000-000000000000}"/>
          </ac:spMkLst>
        </pc:spChg>
      </pc:sldChg>
      <pc:sldChg chg="modSp mod modClrScheme chgLayout modNotes">
        <pc:chgData name="Javier Cruz Díaz" userId="S::sgeneral@asetra.es::6e58514c-9c5e-49fe-8feb-e167d967f9b3" providerId="AD" clId="Web-{8A86C4A4-255B-63B5-D631-6BA235C51049}" dt="2026-10-01T15:04:44.976" v="232"/>
        <pc:sldMkLst>
          <pc:docMk/>
          <pc:sldMk cId="0" sldId="268"/>
        </pc:sldMkLst>
        <pc:spChg chg="mod">
          <ac:chgData name="Javier Cruz Díaz" userId="S::sgeneral@asetra.es::6e58514c-9c5e-49fe-8feb-e167d967f9b3" providerId="AD" clId="Web-{8A86C4A4-255B-63B5-D631-6BA235C51049}" dt="2026-10-01T14:56:46.407" v="47" actId="20577"/>
          <ac:spMkLst>
            <pc:docMk/>
            <pc:sldMk cId="0" sldId="268"/>
            <ac:spMk id="19" creationId="{00000000-0000-0000-0000-000000000000}"/>
          </ac:spMkLst>
        </pc:spChg>
        <pc:spChg chg="mod">
          <ac:chgData name="Javier Cruz Díaz" userId="S::sgeneral@asetra.es::6e58514c-9c5e-49fe-8feb-e167d967f9b3" providerId="AD" clId="Web-{8A86C4A4-255B-63B5-D631-6BA235C51049}" dt="2026-10-01T14:56:26.234" v="40" actId="20577"/>
          <ac:spMkLst>
            <pc:docMk/>
            <pc:sldMk cId="0" sldId="268"/>
            <ac:spMk id="23" creationId="{00000000-0000-0000-0000-000000000000}"/>
          </ac:spMkLst>
        </pc:spChg>
        <pc:spChg chg="mod">
          <ac:chgData name="Javier Cruz Díaz" userId="S::sgeneral@asetra.es::6e58514c-9c5e-49fe-8feb-e167d967f9b3" providerId="AD" clId="Web-{8A86C4A4-255B-63B5-D631-6BA235C51049}" dt="2026-10-01T15:04:44.976" v="232"/>
          <ac:spMkLst>
            <pc:docMk/>
            <pc:sldMk cId="0" sldId="268"/>
            <ac:spMk id="25" creationId="{00000000-0000-0000-0000-000000000000}"/>
          </ac:spMkLst>
        </pc:spChg>
      </pc:sldChg>
      <pc:sldChg chg="modSp mod modClrScheme chgLayout modNotes">
        <pc:chgData name="Javier Cruz Díaz" userId="S::sgeneral@asetra.es::6e58514c-9c5e-49fe-8feb-e167d967f9b3" providerId="AD" clId="Web-{8A86C4A4-255B-63B5-D631-6BA235C51049}" dt="2026-10-01T15:04:44.976" v="232"/>
        <pc:sldMkLst>
          <pc:docMk/>
          <pc:sldMk cId="0" sldId="269"/>
        </pc:sldMkLst>
        <pc:spChg chg="mod">
          <ac:chgData name="Javier Cruz Díaz" userId="S::sgeneral@asetra.es::6e58514c-9c5e-49fe-8feb-e167d967f9b3" providerId="AD" clId="Web-{8A86C4A4-255B-63B5-D631-6BA235C51049}" dt="2026-10-01T14:59:06.174" v="161" actId="20577"/>
          <ac:spMkLst>
            <pc:docMk/>
            <pc:sldMk cId="0" sldId="269"/>
            <ac:spMk id="13" creationId="{00000000-0000-0000-0000-000000000000}"/>
          </ac:spMkLst>
        </pc:spChg>
        <pc:spChg chg="mod">
          <ac:chgData name="Javier Cruz Díaz" userId="S::sgeneral@asetra.es::6e58514c-9c5e-49fe-8feb-e167d967f9b3" providerId="AD" clId="Web-{8A86C4A4-255B-63B5-D631-6BA235C51049}" dt="2026-10-01T15:00:09.378" v="202" actId="20577"/>
          <ac:spMkLst>
            <pc:docMk/>
            <pc:sldMk cId="0" sldId="269"/>
            <ac:spMk id="14" creationId="{00000000-0000-0000-0000-000000000000}"/>
          </ac:spMkLst>
        </pc:spChg>
        <pc:spChg chg="mod">
          <ac:chgData name="Javier Cruz Díaz" userId="S::sgeneral@asetra.es::6e58514c-9c5e-49fe-8feb-e167d967f9b3" providerId="AD" clId="Web-{8A86C4A4-255B-63B5-D631-6BA235C51049}" dt="2026-10-01T15:00:29.769" v="216" actId="20577"/>
          <ac:spMkLst>
            <pc:docMk/>
            <pc:sldMk cId="0" sldId="269"/>
            <ac:spMk id="18" creationId="{00000000-0000-0000-0000-000000000000}"/>
          </ac:spMkLst>
        </pc:spChg>
        <pc:spChg chg="mod">
          <ac:chgData name="Javier Cruz Díaz" userId="S::sgeneral@asetra.es::6e58514c-9c5e-49fe-8feb-e167d967f9b3" providerId="AD" clId="Web-{8A86C4A4-255B-63B5-D631-6BA235C51049}" dt="2026-10-01T14:58:55.080" v="157" actId="20577"/>
          <ac:spMkLst>
            <pc:docMk/>
            <pc:sldMk cId="0" sldId="269"/>
            <ac:spMk id="21" creationId="{00000000-0000-0000-0000-000000000000}"/>
          </ac:spMkLst>
        </pc:spChg>
        <pc:spChg chg="mod">
          <ac:chgData name="Javier Cruz Díaz" userId="S::sgeneral@asetra.es::6e58514c-9c5e-49fe-8feb-e167d967f9b3" providerId="AD" clId="Web-{8A86C4A4-255B-63B5-D631-6BA235C51049}" dt="2026-10-01T15:04:44.976" v="232"/>
          <ac:spMkLst>
            <pc:docMk/>
            <pc:sldMk cId="0" sldId="269"/>
            <ac:spMk id="25" creationId="{00000000-0000-0000-0000-000000000000}"/>
          </ac:spMkLst>
        </pc:spChg>
      </pc:sldChg>
      <pc:sldChg chg="modSp mod modClrScheme chgLayout modNotes">
        <pc:chgData name="Javier Cruz Díaz" userId="S::sgeneral@asetra.es::6e58514c-9c5e-49fe-8feb-e167d967f9b3" providerId="AD" clId="Web-{8A86C4A4-255B-63B5-D631-6BA235C51049}" dt="2026-10-01T15:04:44.976" v="232"/>
        <pc:sldMkLst>
          <pc:docMk/>
          <pc:sldMk cId="0" sldId="270"/>
        </pc:sldMkLst>
        <pc:spChg chg="mod">
          <ac:chgData name="Javier Cruz Díaz" userId="S::sgeneral@asetra.es::6e58514c-9c5e-49fe-8feb-e167d967f9b3" providerId="AD" clId="Web-{8A86C4A4-255B-63B5-D631-6BA235C51049}" dt="2026-10-01T15:01:31.255" v="221" actId="20577"/>
          <ac:spMkLst>
            <pc:docMk/>
            <pc:sldMk cId="0" sldId="270"/>
            <ac:spMk id="26" creationId="{00000000-0000-0000-0000-000000000000}"/>
          </ac:spMkLst>
        </pc:spChg>
        <pc:spChg chg="mod">
          <ac:chgData name="Javier Cruz Díaz" userId="S::sgeneral@asetra.es::6e58514c-9c5e-49fe-8feb-e167d967f9b3" providerId="AD" clId="Web-{8A86C4A4-255B-63B5-D631-6BA235C51049}" dt="2026-10-01T15:01:42.911" v="228" actId="20577"/>
          <ac:spMkLst>
            <pc:docMk/>
            <pc:sldMk cId="0" sldId="270"/>
            <ac:spMk id="50" creationId="{00000000-0000-0000-0000-000000000000}"/>
          </ac:spMkLst>
        </pc:spChg>
        <pc:spChg chg="mod">
          <ac:chgData name="Javier Cruz Díaz" userId="S::sgeneral@asetra.es::6e58514c-9c5e-49fe-8feb-e167d967f9b3" providerId="AD" clId="Web-{8A86C4A4-255B-63B5-D631-6BA235C51049}" dt="2026-10-01T15:04:44.976" v="232"/>
          <ac:spMkLst>
            <pc:docMk/>
            <pc:sldMk cId="0" sldId="270"/>
            <ac:spMk id="59" creationId="{00000000-0000-0000-0000-000000000000}"/>
          </ac:spMkLst>
        </pc:spChg>
      </pc:sldChg>
      <pc:sldChg chg="modSp mod modClrScheme chgLayout modNotes">
        <pc:chgData name="Javier Cruz Díaz" userId="S::sgeneral@asetra.es::6e58514c-9c5e-49fe-8feb-e167d967f9b3" providerId="AD" clId="Web-{8A86C4A4-255B-63B5-D631-6BA235C51049}" dt="2026-10-01T15:04:44.976" v="232"/>
        <pc:sldMkLst>
          <pc:docMk/>
          <pc:sldMk cId="0" sldId="271"/>
        </pc:sldMkLst>
        <pc:spChg chg="mod">
          <ac:chgData name="Javier Cruz Díaz" userId="S::sgeneral@asetra.es::6e58514c-9c5e-49fe-8feb-e167d967f9b3" providerId="AD" clId="Web-{8A86C4A4-255B-63B5-D631-6BA235C51049}" dt="2026-10-01T15:04:44.976" v="232"/>
          <ac:spMkLst>
            <pc:docMk/>
            <pc:sldMk cId="0" sldId="271"/>
            <ac:spMk id="25" creationId="{00000000-0000-0000-0000-000000000000}"/>
          </ac:spMkLst>
        </pc:spChg>
      </pc:sldChg>
      <pc:sldMasterChg chg="add addSldLayout delSldLayout modSldLayout sldLayoutOrd">
        <pc:chgData name="Javier Cruz Díaz" userId="S::sgeneral@asetra.es::6e58514c-9c5e-49fe-8feb-e167d967f9b3" providerId="AD" clId="Web-{8A86C4A4-255B-63B5-D631-6BA235C51049}" dt="2026-10-01T15:04:44.976" v="232"/>
        <pc:sldMasterMkLst>
          <pc:docMk/>
          <pc:sldMasterMk cId="0" sldId="2147483648"/>
        </pc:sldMasterMkLst>
        <pc:sldLayoutChg chg="mod ord">
          <pc:chgData name="Javier Cruz Díaz" userId="S::sgeneral@asetra.es::6e58514c-9c5e-49fe-8feb-e167d967f9b3" providerId="AD" clId="Web-{8A86C4A4-255B-63B5-D631-6BA235C51049}" dt="2026-10-01T15:04:44.976" v="232"/>
          <pc:sldLayoutMkLst>
            <pc:docMk/>
            <pc:sldMasterMk cId="0" sldId="2147483648"/>
            <pc:sldLayoutMk cId="0" sldId="2147483649"/>
          </pc:sldLayoutMkLst>
        </pc:sldLayoutChg>
        <pc:sldLayoutChg chg="add">
          <pc:chgData name="Javier Cruz Díaz" userId="S::sgeneral@asetra.es::6e58514c-9c5e-49fe-8feb-e167d967f9b3" providerId="AD" clId="Web-{8A86C4A4-255B-63B5-D631-6BA235C51049}" dt="2026-10-01T15:04:44.976" v="232"/>
          <pc:sldLayoutMkLst>
            <pc:docMk/>
            <pc:sldMasterMk cId="0" sldId="2147483648"/>
            <pc:sldLayoutMk cId="0" sldId="2147483650"/>
          </pc:sldLayoutMkLst>
        </pc:sldLayoutChg>
        <pc:sldLayoutChg chg="modSp del mod ord">
          <pc:chgData name="Javier Cruz Díaz" userId="S::sgeneral@asetra.es::6e58514c-9c5e-49fe-8feb-e167d967f9b3" providerId="AD" clId="Web-{8A86C4A4-255B-63B5-D631-6BA235C51049}" dt="2026-10-01T15:04:44.976" v="232"/>
          <pc:sldLayoutMkLst>
            <pc:docMk/>
            <pc:sldMasterMk cId="0" sldId="2147483648"/>
            <pc:sldLayoutMk cId="0" sldId="2147483652"/>
          </pc:sldLayoutMkLst>
          <pc:spChg chg="mod">
            <ac:chgData name="Javier Cruz Díaz" userId="S::sgeneral@asetra.es::6e58514c-9c5e-49fe-8feb-e167d967f9b3" providerId="AD" clId="Web-{8A86C4A4-255B-63B5-D631-6BA235C51049}" dt="2026-10-01T15:04:44.976" v="232"/>
            <ac:spMkLst>
              <pc:docMk/>
              <pc:sldMasterMk cId="0" sldId="2147483648"/>
              <pc:sldLayoutMk cId="0" sldId="2147483652"/>
              <ac:spMk id="25" creationId="{00000000-0000-0000-0000-000000000000}"/>
            </ac:spMkLst>
          </pc:spChg>
        </pc:sldLayoutChg>
      </pc:sldMasterChg>
      <pc:sldMasterChg chg="add del replId addSldLayout delSldLayout modSldLayout sldLayoutOrd">
        <pc:chgData name="Javier Cruz Díaz" userId="S::sgeneral@asetra.es::6e58514c-9c5e-49fe-8feb-e167d967f9b3" providerId="AD" clId="Web-{8A86C4A4-255B-63B5-D631-6BA235C51049}" dt="2026-10-01T15:04:44.976" v="232"/>
        <pc:sldMasterMkLst>
          <pc:docMk/>
          <pc:sldMasterMk cId="0" sldId="2147483651"/>
        </pc:sldMasterMkLst>
        <pc:sldLayoutChg chg="mod ord">
          <pc:chgData name="Javier Cruz Díaz" userId="S::sgeneral@asetra.es::6e58514c-9c5e-49fe-8feb-e167d967f9b3" providerId="AD" clId="Web-{8A86C4A4-255B-63B5-D631-6BA235C51049}" dt="2026-10-01T15:04:16.148" v="230"/>
          <pc:sldLayoutMkLst>
            <pc:docMk/>
            <pc:sldMasterMk cId="0" sldId="2147483648"/>
            <pc:sldLayoutMk cId="0" sldId="2147483649"/>
          </pc:sldLayoutMkLst>
        </pc:sldLayoutChg>
        <pc:sldLayoutChg chg="modSp del mod ord">
          <pc:chgData name="Javier Cruz Díaz" userId="S::sgeneral@asetra.es::6e58514c-9c5e-49fe-8feb-e167d967f9b3" providerId="AD" clId="Web-{8A86C4A4-255B-63B5-D631-6BA235C51049}" dt="2026-10-01T15:04:16.148" v="230"/>
          <pc:sldLayoutMkLst>
            <pc:docMk/>
            <pc:sldMasterMk cId="0" sldId="2147483651"/>
            <pc:sldLayoutMk cId="0" sldId="2147483652"/>
          </pc:sldLayoutMkLst>
          <pc:spChg chg="mod">
            <ac:chgData name="Javier Cruz Díaz" userId="S::sgeneral@asetra.es::6e58514c-9c5e-49fe-8feb-e167d967f9b3" providerId="AD" clId="Web-{8A86C4A4-255B-63B5-D631-6BA235C51049}" dt="2026-10-01T15:04:16.148" v="230"/>
            <ac:spMkLst>
              <pc:docMk/>
              <pc:sldMasterMk cId="0" sldId="2147483651"/>
              <pc:sldLayoutMk cId="0" sldId="2147483652"/>
              <ac:spMk id="25" creationId="{00000000-0000-0000-0000-000000000000}"/>
            </ac:spMkLst>
          </pc:spChg>
        </pc:sldLayoutChg>
        <pc:sldLayoutChg chg="add replId">
          <pc:chgData name="Javier Cruz Díaz" userId="S::sgeneral@asetra.es::6e58514c-9c5e-49fe-8feb-e167d967f9b3" providerId="AD" clId="Web-{8A86C4A4-255B-63B5-D631-6BA235C51049}" dt="2026-10-01T15:04:44.929" v="231"/>
          <pc:sldLayoutMkLst>
            <pc:docMk/>
            <pc:sldMasterMk cId="0" sldId="2147483648"/>
            <pc:sldLayoutMk cId="0" sldId="2147483652"/>
          </pc:sldLayoutMkLst>
        </pc:sldLayoutChg>
      </pc:sldMasterChg>
    </pc:docChg>
  </pc:docChgLst>
  <pc:docChgLst>
    <pc:chgData name="Javier Cruz Díaz" userId="6e58514c-9c5e-49fe-8feb-e167d967f9b3" providerId="ADAL" clId="{70F3D486-1E09-4C26-81E9-BE584A7FDD6D}"/>
    <pc:docChg chg="undo custSel mod modSld addMainMaster delMainMaster modMainMaster">
      <pc:chgData name="Javier Cruz Díaz" userId="6e58514c-9c5e-49fe-8feb-e167d967f9b3" providerId="ADAL" clId="{70F3D486-1E09-4C26-81E9-BE584A7FDD6D}" dt="2026-10-01T14:34:56.393" v="628" actId="20577"/>
      <pc:docMkLst>
        <pc:docMk/>
      </pc:docMkLst>
      <pc:sldChg chg="addCm delCm">
        <pc:chgData name="Javier Cruz Díaz" userId="6e58514c-9c5e-49fe-8feb-e167d967f9b3" providerId="ADAL" clId="{70F3D486-1E09-4C26-81E9-BE584A7FDD6D}" dt="2026-10-01T14:06:26.767" v="12" actId="26606"/>
        <pc:sldMkLst>
          <pc:docMk/>
          <pc:sldMk cId="0" sldId="25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Javier Cruz Díaz" userId="6e58514c-9c5e-49fe-8feb-e167d967f9b3" providerId="ADAL" clId="{70F3D486-1E09-4C26-81E9-BE584A7FDD6D}" dt="2026-10-01T14:06:26.767" v="12" actId="26606"/>
              <pc2:cmMkLst xmlns:pc2="http://schemas.microsoft.com/office/powerpoint/2019/9/main/command">
                <pc:docMk/>
                <pc:sldMk cId="0" sldId="256"/>
                <pc2:cmMk id="{83F75936-DB6E-4CF9-8FF1-B06B4BAAC144}"/>
              </pc2:cmMkLst>
            </pc226:cmChg>
            <pc226:cmChg xmlns:pc226="http://schemas.microsoft.com/office/powerpoint/2022/06/main/command" chg="add del">
              <pc226:chgData name="Javier Cruz Díaz" userId="6e58514c-9c5e-49fe-8feb-e167d967f9b3" providerId="ADAL" clId="{70F3D486-1E09-4C26-81E9-BE584A7FDD6D}" dt="2026-10-01T14:06:26.767" v="12" actId="26606"/>
              <pc2:cmMkLst xmlns:pc2="http://schemas.microsoft.com/office/powerpoint/2019/9/main/command">
                <pc:docMk/>
                <pc:sldMk cId="0" sldId="256"/>
                <pc2:cmMk id="{66BC1CB8-F054-4FFB-AADE-3D2D27BB6013}"/>
              </pc2:cmMkLst>
            </pc226:cmChg>
          </p:ext>
        </pc:extLst>
      </pc:sldChg>
      <pc:sldChg chg="modSp mod modClrScheme chgLayout">
        <pc:chgData name="Javier Cruz Díaz" userId="6e58514c-9c5e-49fe-8feb-e167d967f9b3" providerId="ADAL" clId="{70F3D486-1E09-4C26-81E9-BE584A7FDD6D}" dt="2026-10-01T14:28:30.339" v="320" actId="26606"/>
        <pc:sldMkLst>
          <pc:docMk/>
          <pc:sldMk cId="0" sldId="257"/>
        </pc:sldMkLst>
        <pc:spChg chg="mod">
          <ac:chgData name="Javier Cruz Díaz" userId="6e58514c-9c5e-49fe-8feb-e167d967f9b3" providerId="ADAL" clId="{70F3D486-1E09-4C26-81E9-BE584A7FDD6D}" dt="2026-10-01T14:04:56.099" v="2" actId="27636"/>
          <ac:spMkLst>
            <pc:docMk/>
            <pc:sldMk cId="0" sldId="257"/>
            <ac:spMk id="16" creationId="{00000000-0000-0000-0000-000000000000}"/>
          </ac:spMkLst>
        </pc:spChg>
        <pc:spChg chg="add mod">
          <ac:chgData name="Javier Cruz Díaz" userId="6e58514c-9c5e-49fe-8feb-e167d967f9b3" providerId="ADAL" clId="{70F3D486-1E09-4C26-81E9-BE584A7FDD6D}" dt="2026-10-01T14:28:30.339" v="320" actId="26606"/>
          <ac:spMkLst>
            <pc:docMk/>
            <pc:sldMk cId="0" sldId="257"/>
            <ac:spMk id="25" creationId="{00000000-0000-0000-0000-000000000000}"/>
          </ac:spMkLst>
        </pc:spChg>
      </pc:sldChg>
      <pc:sldChg chg="modSp mod modClrScheme chgLayout">
        <pc:chgData name="Javier Cruz Díaz" userId="6e58514c-9c5e-49fe-8feb-e167d967f9b3" providerId="ADAL" clId="{70F3D486-1E09-4C26-81E9-BE584A7FDD6D}" dt="2026-10-01T14:28:30.339" v="320" actId="26606"/>
        <pc:sldMkLst>
          <pc:docMk/>
          <pc:sldMk cId="0" sldId="258"/>
        </pc:sldMkLst>
        <pc:spChg chg="mod">
          <ac:chgData name="Javier Cruz Díaz" userId="6e58514c-9c5e-49fe-8feb-e167d967f9b3" providerId="ADAL" clId="{70F3D486-1E09-4C26-81E9-BE584A7FDD6D}" dt="2026-10-01T14:04:56.099" v="3" actId="27636"/>
          <ac:spMkLst>
            <pc:docMk/>
            <pc:sldMk cId="0" sldId="258"/>
            <ac:spMk id="27" creationId="{00000000-0000-0000-0000-000000000000}"/>
          </ac:spMkLst>
        </pc:spChg>
        <pc:spChg chg="add mod">
          <ac:chgData name="Javier Cruz Díaz" userId="6e58514c-9c5e-49fe-8feb-e167d967f9b3" providerId="ADAL" clId="{70F3D486-1E09-4C26-81E9-BE584A7FDD6D}" dt="2026-10-01T14:28:30.339" v="320" actId="26606"/>
          <ac:spMkLst>
            <pc:docMk/>
            <pc:sldMk cId="0" sldId="258"/>
            <ac:spMk id="28" creationId="{00000000-0000-0000-0000-000000000000}"/>
          </ac:spMkLst>
        </pc:spChg>
      </pc:sldChg>
      <pc:sldChg chg="modSp mod modClrScheme chgLayout">
        <pc:chgData name="Javier Cruz Díaz" userId="6e58514c-9c5e-49fe-8feb-e167d967f9b3" providerId="ADAL" clId="{70F3D486-1E09-4C26-81E9-BE584A7FDD6D}" dt="2026-10-01T14:28:30.339" v="320" actId="26606"/>
        <pc:sldMkLst>
          <pc:docMk/>
          <pc:sldMk cId="0" sldId="259"/>
        </pc:sldMkLst>
        <pc:spChg chg="mod">
          <ac:chgData name="Javier Cruz Díaz" userId="6e58514c-9c5e-49fe-8feb-e167d967f9b3" providerId="ADAL" clId="{70F3D486-1E09-4C26-81E9-BE584A7FDD6D}" dt="2026-10-01T14:04:56.105" v="4" actId="27636"/>
          <ac:spMkLst>
            <pc:docMk/>
            <pc:sldMk cId="0" sldId="259"/>
            <ac:spMk id="20" creationId="{00000000-0000-0000-0000-000000000000}"/>
          </ac:spMkLst>
        </pc:spChg>
        <pc:spChg chg="add mod">
          <ac:chgData name="Javier Cruz Díaz" userId="6e58514c-9c5e-49fe-8feb-e167d967f9b3" providerId="ADAL" clId="{70F3D486-1E09-4C26-81E9-BE584A7FDD6D}" dt="2026-10-01T14:28:30.339" v="320" actId="26606"/>
          <ac:spMkLst>
            <pc:docMk/>
            <pc:sldMk cId="0" sldId="259"/>
            <ac:spMk id="25" creationId="{00000000-0000-0000-0000-000000000000}"/>
          </ac:spMkLst>
        </pc:spChg>
      </pc:sldChg>
      <pc:sldChg chg="modSp mod modClrScheme chgLayout">
        <pc:chgData name="Javier Cruz Díaz" userId="6e58514c-9c5e-49fe-8feb-e167d967f9b3" providerId="ADAL" clId="{70F3D486-1E09-4C26-81E9-BE584A7FDD6D}" dt="2026-10-01T14:28:30.339" v="320" actId="26606"/>
        <pc:sldMkLst>
          <pc:docMk/>
          <pc:sldMk cId="0" sldId="260"/>
        </pc:sldMkLst>
        <pc:spChg chg="mod">
          <ac:chgData name="Javier Cruz Díaz" userId="6e58514c-9c5e-49fe-8feb-e167d967f9b3" providerId="ADAL" clId="{70F3D486-1E09-4C26-81E9-BE584A7FDD6D}" dt="2026-10-01T14:04:56.107" v="5" actId="27636"/>
          <ac:spMkLst>
            <pc:docMk/>
            <pc:sldMk cId="0" sldId="260"/>
            <ac:spMk id="28" creationId="{00000000-0000-0000-0000-000000000000}"/>
          </ac:spMkLst>
        </pc:spChg>
        <pc:spChg chg="add mod">
          <ac:chgData name="Javier Cruz Díaz" userId="6e58514c-9c5e-49fe-8feb-e167d967f9b3" providerId="ADAL" clId="{70F3D486-1E09-4C26-81E9-BE584A7FDD6D}" dt="2026-10-01T14:28:30.339" v="320" actId="26606"/>
          <ac:spMkLst>
            <pc:docMk/>
            <pc:sldMk cId="0" sldId="260"/>
            <ac:spMk id="29" creationId="{00000000-0000-0000-0000-000000000000}"/>
          </ac:spMkLst>
        </pc:spChg>
      </pc:sldChg>
      <pc:sldChg chg="addSp delSp modSp mod modClrScheme chgLayout">
        <pc:chgData name="Javier Cruz Díaz" userId="6e58514c-9c5e-49fe-8feb-e167d967f9b3" providerId="ADAL" clId="{70F3D486-1E09-4C26-81E9-BE584A7FDD6D}" dt="2026-10-01T14:28:30.339" v="320" actId="26606"/>
        <pc:sldMkLst>
          <pc:docMk/>
          <pc:sldMk cId="0" sldId="261"/>
        </pc:sldMkLst>
        <pc:spChg chg="mod">
          <ac:chgData name="Javier Cruz Díaz" userId="6e58514c-9c5e-49fe-8feb-e167d967f9b3" providerId="ADAL" clId="{70F3D486-1E09-4C26-81E9-BE584A7FDD6D}" dt="2026-10-01T14:09:57.220" v="15" actId="20577"/>
          <ac:spMkLst>
            <pc:docMk/>
            <pc:sldMk cId="0" sldId="261"/>
            <ac:spMk id="14" creationId="{00000000-0000-0000-0000-000000000000}"/>
          </ac:spMkLst>
        </pc:spChg>
        <pc:spChg chg="mod">
          <ac:chgData name="Javier Cruz Díaz" userId="6e58514c-9c5e-49fe-8feb-e167d967f9b3" providerId="ADAL" clId="{70F3D486-1E09-4C26-81E9-BE584A7FDD6D}" dt="2026-10-01T14:09:46.947" v="13" actId="6549"/>
          <ac:spMkLst>
            <pc:docMk/>
            <pc:sldMk cId="0" sldId="261"/>
            <ac:spMk id="18" creationId="{00000000-0000-0000-0000-000000000000}"/>
          </ac:spMkLst>
        </pc:spChg>
        <pc:spChg chg="add mod">
          <ac:chgData name="Javier Cruz Díaz" userId="6e58514c-9c5e-49fe-8feb-e167d967f9b3" providerId="ADAL" clId="{70F3D486-1E09-4C26-81E9-BE584A7FDD6D}" dt="2026-10-01T14:28:30.339" v="320" actId="26606"/>
          <ac:spMkLst>
            <pc:docMk/>
            <pc:sldMk cId="0" sldId="261"/>
            <ac:spMk id="27" creationId="{00000000-0000-0000-0000-000000000000}"/>
          </ac:spMkLst>
        </pc:spChg>
        <pc:spChg chg="add del mod">
          <ac:chgData name="Javier Cruz Díaz" userId="6e58514c-9c5e-49fe-8feb-e167d967f9b3" providerId="ADAL" clId="{70F3D486-1E09-4C26-81E9-BE584A7FDD6D}" dt="2026-10-01T14:09:58.606" v="17"/>
          <ac:spMkLst>
            <pc:docMk/>
            <pc:sldMk cId="0" sldId="261"/>
            <ac:spMk id="28" creationId="{0CB4C81F-5811-2F4B-9D20-A6F02822E1DE}"/>
          </ac:spMkLst>
        </pc:spChg>
      </pc:sldChg>
      <pc:sldChg chg="addSp delSp modSp mod modClrScheme chgLayout">
        <pc:chgData name="Javier Cruz Díaz" userId="6e58514c-9c5e-49fe-8feb-e167d967f9b3" providerId="ADAL" clId="{70F3D486-1E09-4C26-81E9-BE584A7FDD6D}" dt="2026-10-01T14:28:30.339" v="320" actId="26606"/>
        <pc:sldMkLst>
          <pc:docMk/>
          <pc:sldMk cId="0" sldId="262"/>
        </pc:sldMkLst>
        <pc:spChg chg="mod">
          <ac:chgData name="Javier Cruz Díaz" userId="6e58514c-9c5e-49fe-8feb-e167d967f9b3" providerId="ADAL" clId="{70F3D486-1E09-4C26-81E9-BE584A7FDD6D}" dt="2026-10-01T14:13:24.262" v="18" actId="790"/>
          <ac:spMkLst>
            <pc:docMk/>
            <pc:sldMk cId="0" sldId="262"/>
            <ac:spMk id="2" creationId="{00000000-0000-0000-0000-000000000000}"/>
          </ac:spMkLst>
        </pc:spChg>
        <pc:spChg chg="mod">
          <ac:chgData name="Javier Cruz Díaz" userId="6e58514c-9c5e-49fe-8feb-e167d967f9b3" providerId="ADAL" clId="{70F3D486-1E09-4C26-81E9-BE584A7FDD6D}" dt="2026-10-01T14:13:24.262" v="18" actId="790"/>
          <ac:spMkLst>
            <pc:docMk/>
            <pc:sldMk cId="0" sldId="262"/>
            <ac:spMk id="3" creationId="{00000000-0000-0000-0000-000000000000}"/>
          </ac:spMkLst>
        </pc:spChg>
        <pc:spChg chg="mod">
          <ac:chgData name="Javier Cruz Díaz" userId="6e58514c-9c5e-49fe-8feb-e167d967f9b3" providerId="ADAL" clId="{70F3D486-1E09-4C26-81E9-BE584A7FDD6D}" dt="2026-10-01T14:13:24.262" v="18" actId="790"/>
          <ac:spMkLst>
            <pc:docMk/>
            <pc:sldMk cId="0" sldId="262"/>
            <ac:spMk id="5" creationId="{00000000-0000-0000-0000-000000000000}"/>
          </ac:spMkLst>
        </pc:spChg>
        <pc:spChg chg="mod">
          <ac:chgData name="Javier Cruz Díaz" userId="6e58514c-9c5e-49fe-8feb-e167d967f9b3" providerId="ADAL" clId="{70F3D486-1E09-4C26-81E9-BE584A7FDD6D}" dt="2026-10-01T14:13:24.262" v="18" actId="790"/>
          <ac:spMkLst>
            <pc:docMk/>
            <pc:sldMk cId="0" sldId="262"/>
            <ac:spMk id="6" creationId="{00000000-0000-0000-0000-000000000000}"/>
          </ac:spMkLst>
        </pc:spChg>
        <pc:spChg chg="mod">
          <ac:chgData name="Javier Cruz Díaz" userId="6e58514c-9c5e-49fe-8feb-e167d967f9b3" providerId="ADAL" clId="{70F3D486-1E09-4C26-81E9-BE584A7FDD6D}" dt="2026-10-01T14:15:57.876" v="34" actId="14100"/>
          <ac:spMkLst>
            <pc:docMk/>
            <pc:sldMk cId="0" sldId="262"/>
            <ac:spMk id="7" creationId="{00000000-0000-0000-0000-000000000000}"/>
          </ac:spMkLst>
        </pc:spChg>
        <pc:spChg chg="mod">
          <ac:chgData name="Javier Cruz Díaz" userId="6e58514c-9c5e-49fe-8feb-e167d967f9b3" providerId="ADAL" clId="{70F3D486-1E09-4C26-81E9-BE584A7FDD6D}" dt="2026-10-01T14:13:24.262" v="18" actId="790"/>
          <ac:spMkLst>
            <pc:docMk/>
            <pc:sldMk cId="0" sldId="262"/>
            <ac:spMk id="8" creationId="{00000000-0000-0000-0000-000000000000}"/>
          </ac:spMkLst>
        </pc:spChg>
        <pc:spChg chg="mod">
          <ac:chgData name="Javier Cruz Díaz" userId="6e58514c-9c5e-49fe-8feb-e167d967f9b3" providerId="ADAL" clId="{70F3D486-1E09-4C26-81E9-BE584A7FDD6D}" dt="2026-10-01T14:13:24.262" v="18" actId="790"/>
          <ac:spMkLst>
            <pc:docMk/>
            <pc:sldMk cId="0" sldId="262"/>
            <ac:spMk id="9" creationId="{00000000-0000-0000-0000-000000000000}"/>
          </ac:spMkLst>
        </pc:spChg>
        <pc:spChg chg="mod">
          <ac:chgData name="Javier Cruz Díaz" userId="6e58514c-9c5e-49fe-8feb-e167d967f9b3" providerId="ADAL" clId="{70F3D486-1E09-4C26-81E9-BE584A7FDD6D}" dt="2026-10-01T14:13:24.262" v="18" actId="790"/>
          <ac:spMkLst>
            <pc:docMk/>
            <pc:sldMk cId="0" sldId="262"/>
            <ac:spMk id="10" creationId="{00000000-0000-0000-0000-000000000000}"/>
          </ac:spMkLst>
        </pc:spChg>
        <pc:spChg chg="mod">
          <ac:chgData name="Javier Cruz Díaz" userId="6e58514c-9c5e-49fe-8feb-e167d967f9b3" providerId="ADAL" clId="{70F3D486-1E09-4C26-81E9-BE584A7FDD6D}" dt="2026-10-01T14:13:24.262" v="18" actId="790"/>
          <ac:spMkLst>
            <pc:docMk/>
            <pc:sldMk cId="0" sldId="262"/>
            <ac:spMk id="12" creationId="{00000000-0000-0000-0000-000000000000}"/>
          </ac:spMkLst>
        </pc:spChg>
        <pc:spChg chg="mod">
          <ac:chgData name="Javier Cruz Díaz" userId="6e58514c-9c5e-49fe-8feb-e167d967f9b3" providerId="ADAL" clId="{70F3D486-1E09-4C26-81E9-BE584A7FDD6D}" dt="2026-10-01T14:13:24.262" v="18" actId="790"/>
          <ac:spMkLst>
            <pc:docMk/>
            <pc:sldMk cId="0" sldId="262"/>
            <ac:spMk id="14" creationId="{00000000-0000-0000-0000-000000000000}"/>
          </ac:spMkLst>
        </pc:spChg>
        <pc:spChg chg="add del mod">
          <ac:chgData name="Javier Cruz Díaz" userId="6e58514c-9c5e-49fe-8feb-e167d967f9b3" providerId="ADAL" clId="{70F3D486-1E09-4C26-81E9-BE584A7FDD6D}" dt="2026-10-01T14:15:44.567" v="28"/>
          <ac:spMkLst>
            <pc:docMk/>
            <pc:sldMk cId="0" sldId="262"/>
            <ac:spMk id="16" creationId="{8B3C390D-79E6-4D1D-A6EF-A82A51942BDE}"/>
          </ac:spMkLst>
        </pc:spChg>
        <pc:spChg chg="add del mod">
          <ac:chgData name="Javier Cruz Díaz" userId="6e58514c-9c5e-49fe-8feb-e167d967f9b3" providerId="ADAL" clId="{70F3D486-1E09-4C26-81E9-BE584A7FDD6D}" dt="2026-10-01T14:15:52.874" v="32"/>
          <ac:spMkLst>
            <pc:docMk/>
            <pc:sldMk cId="0" sldId="262"/>
            <ac:spMk id="17" creationId="{057B254C-7CC4-72BF-5A43-D63B382581D5}"/>
          </ac:spMkLst>
        </pc:spChg>
        <pc:spChg chg="add del mod">
          <ac:chgData name="Javier Cruz Díaz" userId="6e58514c-9c5e-49fe-8feb-e167d967f9b3" providerId="ADAL" clId="{70F3D486-1E09-4C26-81E9-BE584A7FDD6D}" dt="2026-10-01T14:16:29.387" v="44"/>
          <ac:spMkLst>
            <pc:docMk/>
            <pc:sldMk cId="0" sldId="262"/>
            <ac:spMk id="18" creationId="{7537C7AD-C25C-EBFE-1D1E-63AC6B14C948}"/>
          </ac:spMkLst>
        </pc:spChg>
        <pc:spChg chg="add del mod">
          <ac:chgData name="Javier Cruz Díaz" userId="6e58514c-9c5e-49fe-8feb-e167d967f9b3" providerId="ADAL" clId="{70F3D486-1E09-4C26-81E9-BE584A7FDD6D}" dt="2026-10-01T14:16:51.652" v="47"/>
          <ac:spMkLst>
            <pc:docMk/>
            <pc:sldMk cId="0" sldId="262"/>
            <ac:spMk id="19" creationId="{65ABE4B4-B15B-D23C-B3F1-84F6A2E287E3}"/>
          </ac:spMkLst>
        </pc:spChg>
        <pc:spChg chg="add del mod">
          <ac:chgData name="Javier Cruz Díaz" userId="6e58514c-9c5e-49fe-8feb-e167d967f9b3" providerId="ADAL" clId="{70F3D486-1E09-4C26-81E9-BE584A7FDD6D}" dt="2026-10-01T14:16:53.394" v="50"/>
          <ac:spMkLst>
            <pc:docMk/>
            <pc:sldMk cId="0" sldId="262"/>
            <ac:spMk id="20" creationId="{76D6DFB3-53C5-A79A-71B8-72B19EEFF376}"/>
          </ac:spMkLst>
        </pc:spChg>
        <pc:spChg chg="add del mod">
          <ac:chgData name="Javier Cruz Díaz" userId="6e58514c-9c5e-49fe-8feb-e167d967f9b3" providerId="ADAL" clId="{70F3D486-1E09-4C26-81E9-BE584A7FDD6D}" dt="2026-10-01T14:18:19.374" v="82"/>
          <ac:spMkLst>
            <pc:docMk/>
            <pc:sldMk cId="0" sldId="262"/>
            <ac:spMk id="21" creationId="{109EB3BF-0316-5FB8-16A1-68F248E04A6E}"/>
          </ac:spMkLst>
        </pc:spChg>
        <pc:spChg chg="add mod">
          <ac:chgData name="Javier Cruz Díaz" userId="6e58514c-9c5e-49fe-8feb-e167d967f9b3" providerId="ADAL" clId="{70F3D486-1E09-4C26-81E9-BE584A7FDD6D}" dt="2026-10-01T14:28:30.339" v="320" actId="26606"/>
          <ac:spMkLst>
            <pc:docMk/>
            <pc:sldMk cId="0" sldId="262"/>
            <ac:spMk id="25" creationId="{00000000-0000-0000-0000-000000000000}"/>
          </ac:spMkLst>
        </pc:spChg>
        <pc:spChg chg="add mod">
          <ac:chgData name="Javier Cruz Díaz" userId="6e58514c-9c5e-49fe-8feb-e167d967f9b3" providerId="ADAL" clId="{70F3D486-1E09-4C26-81E9-BE584A7FDD6D}" dt="2026-10-01T14:18:11.749" v="79" actId="113"/>
          <ac:spMkLst>
            <pc:docMk/>
            <pc:sldMk cId="0" sldId="262"/>
            <ac:spMk id="26" creationId="{00000000-0000-0000-0000-000000000000}"/>
          </ac:spMkLst>
        </pc:spChg>
        <pc:spChg chg="add mod">
          <ac:chgData name="Javier Cruz Díaz" userId="6e58514c-9c5e-49fe-8feb-e167d967f9b3" providerId="ADAL" clId="{70F3D486-1E09-4C26-81E9-BE584A7FDD6D}" dt="2026-10-01T14:16:17.029" v="39" actId="1076"/>
          <ac:spMkLst>
            <pc:docMk/>
            <pc:sldMk cId="0" sldId="262"/>
            <ac:spMk id="27" creationId="{00000000-0000-0000-0000-000000000000}"/>
          </ac:spMkLst>
        </pc:spChg>
        <pc:spChg chg="add del mod">
          <ac:chgData name="Javier Cruz Díaz" userId="6e58514c-9c5e-49fe-8feb-e167d967f9b3" providerId="ADAL" clId="{70F3D486-1E09-4C26-81E9-BE584A7FDD6D}" dt="2026-10-01T14:17:05.838" v="52" actId="26606"/>
          <ac:spMkLst>
            <pc:docMk/>
            <pc:sldMk cId="0" sldId="262"/>
            <ac:spMk id="28" creationId="{00000000-0000-0000-0000-000000000000}"/>
          </ac:spMkLst>
        </pc:spChg>
      </pc:sldChg>
      <pc:sldChg chg="modSp mod modClrScheme chgLayout">
        <pc:chgData name="Javier Cruz Díaz" userId="6e58514c-9c5e-49fe-8feb-e167d967f9b3" providerId="ADAL" clId="{70F3D486-1E09-4C26-81E9-BE584A7FDD6D}" dt="2026-10-01T14:28:30.339" v="320" actId="26606"/>
        <pc:sldMkLst>
          <pc:docMk/>
          <pc:sldMk cId="0" sldId="263"/>
        </pc:sldMkLst>
        <pc:spChg chg="mod">
          <ac:chgData name="Javier Cruz Díaz" userId="6e58514c-9c5e-49fe-8feb-e167d967f9b3" providerId="ADAL" clId="{70F3D486-1E09-4C26-81E9-BE584A7FDD6D}" dt="2026-10-01T14:25:25.615" v="308" actId="20577"/>
          <ac:spMkLst>
            <pc:docMk/>
            <pc:sldMk cId="0" sldId="263"/>
            <ac:spMk id="10" creationId="{00000000-0000-0000-0000-000000000000}"/>
          </ac:spMkLst>
        </pc:spChg>
        <pc:spChg chg="mod">
          <ac:chgData name="Javier Cruz Díaz" userId="6e58514c-9c5e-49fe-8feb-e167d967f9b3" providerId="ADAL" clId="{70F3D486-1E09-4C26-81E9-BE584A7FDD6D}" dt="2026-10-01T14:23:54.278" v="170" actId="1076"/>
          <ac:spMkLst>
            <pc:docMk/>
            <pc:sldMk cId="0" sldId="263"/>
            <ac:spMk id="11" creationId="{00000000-0000-0000-0000-000000000000}"/>
          </ac:spMkLst>
        </pc:spChg>
        <pc:spChg chg="mod">
          <ac:chgData name="Javier Cruz Díaz" userId="6e58514c-9c5e-49fe-8feb-e167d967f9b3" providerId="ADAL" clId="{70F3D486-1E09-4C26-81E9-BE584A7FDD6D}" dt="2026-10-01T14:25:07.544" v="306" actId="790"/>
          <ac:spMkLst>
            <pc:docMk/>
            <pc:sldMk cId="0" sldId="263"/>
            <ac:spMk id="14" creationId="{00000000-0000-0000-0000-000000000000}"/>
          </ac:spMkLst>
        </pc:spChg>
        <pc:spChg chg="mod">
          <ac:chgData name="Javier Cruz Díaz" userId="6e58514c-9c5e-49fe-8feb-e167d967f9b3" providerId="ADAL" clId="{70F3D486-1E09-4C26-81E9-BE584A7FDD6D}" dt="2026-10-01T14:25:39.624" v="312" actId="20577"/>
          <ac:spMkLst>
            <pc:docMk/>
            <pc:sldMk cId="0" sldId="263"/>
            <ac:spMk id="16" creationId="{00000000-0000-0000-0000-000000000000}"/>
          </ac:spMkLst>
        </pc:spChg>
        <pc:spChg chg="add mod">
          <ac:chgData name="Javier Cruz Díaz" userId="6e58514c-9c5e-49fe-8feb-e167d967f9b3" providerId="ADAL" clId="{70F3D486-1E09-4C26-81E9-BE584A7FDD6D}" dt="2026-10-01T14:28:30.339" v="320" actId="26606"/>
          <ac:spMkLst>
            <pc:docMk/>
            <pc:sldMk cId="0" sldId="263"/>
            <ac:spMk id="25" creationId="{00000000-0000-0000-0000-000000000000}"/>
          </ac:spMkLst>
        </pc:spChg>
      </pc:sldChg>
      <pc:sldChg chg="addSp modSp mod modClrScheme chgLayout">
        <pc:chgData name="Javier Cruz Díaz" userId="6e58514c-9c5e-49fe-8feb-e167d967f9b3" providerId="ADAL" clId="{70F3D486-1E09-4C26-81E9-BE584A7FDD6D}" dt="2026-10-01T14:28:30.339" v="320" actId="26606"/>
        <pc:sldMkLst>
          <pc:docMk/>
          <pc:sldMk cId="0" sldId="264"/>
        </pc:sldMkLst>
        <pc:spChg chg="mod">
          <ac:chgData name="Javier Cruz Díaz" userId="6e58514c-9c5e-49fe-8feb-e167d967f9b3" providerId="ADAL" clId="{70F3D486-1E09-4C26-81E9-BE584A7FDD6D}" dt="2026-10-01T14:27:58.225" v="314" actId="26606"/>
          <ac:spMkLst>
            <pc:docMk/>
            <pc:sldMk cId="0" sldId="264"/>
            <ac:spMk id="7" creationId="{00000000-0000-0000-0000-000000000000}"/>
          </ac:spMkLst>
        </pc:spChg>
        <pc:spChg chg="mod">
          <ac:chgData name="Javier Cruz Díaz" userId="6e58514c-9c5e-49fe-8feb-e167d967f9b3" providerId="ADAL" clId="{70F3D486-1E09-4C26-81E9-BE584A7FDD6D}" dt="2026-10-01T14:28:14.406" v="316" actId="26606"/>
          <ac:spMkLst>
            <pc:docMk/>
            <pc:sldMk cId="0" sldId="264"/>
            <ac:spMk id="9" creationId="{00000000-0000-0000-0000-000000000000}"/>
          </ac:spMkLst>
        </pc:spChg>
        <pc:spChg chg="mod">
          <ac:chgData name="Javier Cruz Díaz" userId="6e58514c-9c5e-49fe-8feb-e167d967f9b3" providerId="ADAL" clId="{70F3D486-1E09-4C26-81E9-BE584A7FDD6D}" dt="2026-10-01T14:28:21.452" v="318" actId="26606"/>
          <ac:spMkLst>
            <pc:docMk/>
            <pc:sldMk cId="0" sldId="264"/>
            <ac:spMk id="10" creationId="{00000000-0000-0000-0000-000000000000}"/>
          </ac:spMkLst>
        </pc:spChg>
        <pc:spChg chg="mod">
          <ac:chgData name="Javier Cruz Díaz" userId="6e58514c-9c5e-49fe-8feb-e167d967f9b3" providerId="ADAL" clId="{70F3D486-1E09-4C26-81E9-BE584A7FDD6D}" dt="2026-10-01T14:27:58.225" v="314" actId="26606"/>
          <ac:spMkLst>
            <pc:docMk/>
            <pc:sldMk cId="0" sldId="264"/>
            <ac:spMk id="12" creationId="{00000000-0000-0000-0000-000000000000}"/>
          </ac:spMkLst>
        </pc:spChg>
        <pc:spChg chg="mod">
          <ac:chgData name="Javier Cruz Díaz" userId="6e58514c-9c5e-49fe-8feb-e167d967f9b3" providerId="ADAL" clId="{70F3D486-1E09-4C26-81E9-BE584A7FDD6D}" dt="2026-10-01T14:28:14.406" v="316" actId="26606"/>
          <ac:spMkLst>
            <pc:docMk/>
            <pc:sldMk cId="0" sldId="264"/>
            <ac:spMk id="13" creationId="{00000000-0000-0000-0000-000000000000}"/>
          </ac:spMkLst>
        </pc:spChg>
        <pc:spChg chg="mod">
          <ac:chgData name="Javier Cruz Díaz" userId="6e58514c-9c5e-49fe-8feb-e167d967f9b3" providerId="ADAL" clId="{70F3D486-1E09-4C26-81E9-BE584A7FDD6D}" dt="2026-10-01T14:28:21.452" v="318" actId="26606"/>
          <ac:spMkLst>
            <pc:docMk/>
            <pc:sldMk cId="0" sldId="264"/>
            <ac:spMk id="14" creationId="{00000000-0000-0000-0000-000000000000}"/>
          </ac:spMkLst>
        </pc:spChg>
        <pc:spChg chg="mod">
          <ac:chgData name="Javier Cruz Díaz" userId="6e58514c-9c5e-49fe-8feb-e167d967f9b3" providerId="ADAL" clId="{70F3D486-1E09-4C26-81E9-BE584A7FDD6D}" dt="2026-10-01T14:27:58.225" v="314" actId="26606"/>
          <ac:spMkLst>
            <pc:docMk/>
            <pc:sldMk cId="0" sldId="264"/>
            <ac:spMk id="16" creationId="{00000000-0000-0000-0000-000000000000}"/>
          </ac:spMkLst>
        </pc:spChg>
        <pc:spChg chg="mod">
          <ac:chgData name="Javier Cruz Díaz" userId="6e58514c-9c5e-49fe-8feb-e167d967f9b3" providerId="ADAL" clId="{70F3D486-1E09-4C26-81E9-BE584A7FDD6D}" dt="2026-10-01T14:28:14.406" v="316" actId="26606"/>
          <ac:spMkLst>
            <pc:docMk/>
            <pc:sldMk cId="0" sldId="264"/>
            <ac:spMk id="17" creationId="{00000000-0000-0000-0000-000000000000}"/>
          </ac:spMkLst>
        </pc:spChg>
        <pc:spChg chg="mod">
          <ac:chgData name="Javier Cruz Díaz" userId="6e58514c-9c5e-49fe-8feb-e167d967f9b3" providerId="ADAL" clId="{70F3D486-1E09-4C26-81E9-BE584A7FDD6D}" dt="2026-10-01T14:28:21.452" v="318" actId="26606"/>
          <ac:spMkLst>
            <pc:docMk/>
            <pc:sldMk cId="0" sldId="264"/>
            <ac:spMk id="18" creationId="{00000000-0000-0000-0000-000000000000}"/>
          </ac:spMkLst>
        </pc:spChg>
        <pc:spChg chg="mod">
          <ac:chgData name="Javier Cruz Díaz" userId="6e58514c-9c5e-49fe-8feb-e167d967f9b3" providerId="ADAL" clId="{70F3D486-1E09-4C26-81E9-BE584A7FDD6D}" dt="2026-10-01T14:04:56.110" v="7" actId="27636"/>
          <ac:spMkLst>
            <pc:docMk/>
            <pc:sldMk cId="0" sldId="264"/>
            <ac:spMk id="20" creationId="{00000000-0000-0000-0000-000000000000}"/>
          </ac:spMkLst>
        </pc:spChg>
        <pc:spChg chg="add mod">
          <ac:chgData name="Javier Cruz Díaz" userId="6e58514c-9c5e-49fe-8feb-e167d967f9b3" providerId="ADAL" clId="{70F3D486-1E09-4C26-81E9-BE584A7FDD6D}" dt="2026-10-01T14:28:30.339" v="320" actId="26606"/>
          <ac:spMkLst>
            <pc:docMk/>
            <pc:sldMk cId="0" sldId="264"/>
            <ac:spMk id="25" creationId="{00000000-0000-0000-0000-000000000000}"/>
          </ac:spMkLst>
        </pc:spChg>
        <pc:spChg chg="add">
          <ac:chgData name="Javier Cruz Díaz" userId="6e58514c-9c5e-49fe-8feb-e167d967f9b3" providerId="ADAL" clId="{70F3D486-1E09-4C26-81E9-BE584A7FDD6D}" dt="2026-10-01T14:27:58.225" v="314" actId="26606"/>
          <ac:spMkLst>
            <pc:docMk/>
            <pc:sldMk cId="0" sldId="264"/>
            <ac:spMk id="26" creationId="{00000000-0000-0000-0000-000000000000}"/>
          </ac:spMkLst>
        </pc:spChg>
        <pc:spChg chg="add">
          <ac:chgData name="Javier Cruz Díaz" userId="6e58514c-9c5e-49fe-8feb-e167d967f9b3" providerId="ADAL" clId="{70F3D486-1E09-4C26-81E9-BE584A7FDD6D}" dt="2026-10-01T14:27:58.225" v="314" actId="26606"/>
          <ac:spMkLst>
            <pc:docMk/>
            <pc:sldMk cId="0" sldId="264"/>
            <ac:spMk id="27" creationId="{00000000-0000-0000-0000-000000000000}"/>
          </ac:spMkLst>
        </pc:spChg>
        <pc:spChg chg="add">
          <ac:chgData name="Javier Cruz Díaz" userId="6e58514c-9c5e-49fe-8feb-e167d967f9b3" providerId="ADAL" clId="{70F3D486-1E09-4C26-81E9-BE584A7FDD6D}" dt="2026-10-01T14:27:58.225" v="314" actId="26606"/>
          <ac:spMkLst>
            <pc:docMk/>
            <pc:sldMk cId="0" sldId="264"/>
            <ac:spMk id="28" creationId="{00000000-0000-0000-0000-000000000000}"/>
          </ac:spMkLst>
        </pc:spChg>
      </pc:sldChg>
      <pc:sldChg chg="addSp delSp modSp mod modClrScheme chgLayout">
        <pc:chgData name="Javier Cruz Díaz" userId="6e58514c-9c5e-49fe-8feb-e167d967f9b3" providerId="ADAL" clId="{70F3D486-1E09-4C26-81E9-BE584A7FDD6D}" dt="2026-10-01T14:32:39.143" v="444" actId="20577"/>
        <pc:sldMkLst>
          <pc:docMk/>
          <pc:sldMk cId="0" sldId="265"/>
        </pc:sldMkLst>
        <pc:spChg chg="mod">
          <ac:chgData name="Javier Cruz Díaz" userId="6e58514c-9c5e-49fe-8feb-e167d967f9b3" providerId="ADAL" clId="{70F3D486-1E09-4C26-81E9-BE584A7FDD6D}" dt="2026-10-01T14:31:33.561" v="416" actId="27636"/>
          <ac:spMkLst>
            <pc:docMk/>
            <pc:sldMk cId="0" sldId="265"/>
            <ac:spMk id="10" creationId="{00000000-0000-0000-0000-000000000000}"/>
          </ac:spMkLst>
        </pc:spChg>
        <pc:spChg chg="mod">
          <ac:chgData name="Javier Cruz Díaz" userId="6e58514c-9c5e-49fe-8feb-e167d967f9b3" providerId="ADAL" clId="{70F3D486-1E09-4C26-81E9-BE584A7FDD6D}" dt="2026-10-01T14:30:50.990" v="397" actId="1076"/>
          <ac:spMkLst>
            <pc:docMk/>
            <pc:sldMk cId="0" sldId="265"/>
            <ac:spMk id="12" creationId="{00000000-0000-0000-0000-000000000000}"/>
          </ac:spMkLst>
        </pc:spChg>
        <pc:spChg chg="mod">
          <ac:chgData name="Javier Cruz Díaz" userId="6e58514c-9c5e-49fe-8feb-e167d967f9b3" providerId="ADAL" clId="{70F3D486-1E09-4C26-81E9-BE584A7FDD6D}" dt="2026-10-01T14:31:03.262" v="404" actId="20577"/>
          <ac:spMkLst>
            <pc:docMk/>
            <pc:sldMk cId="0" sldId="265"/>
            <ac:spMk id="14" creationId="{00000000-0000-0000-0000-000000000000}"/>
          </ac:spMkLst>
        </pc:spChg>
        <pc:spChg chg="mod">
          <ac:chgData name="Javier Cruz Díaz" userId="6e58514c-9c5e-49fe-8feb-e167d967f9b3" providerId="ADAL" clId="{70F3D486-1E09-4C26-81E9-BE584A7FDD6D}" dt="2026-10-01T14:32:39.143" v="444" actId="20577"/>
          <ac:spMkLst>
            <pc:docMk/>
            <pc:sldMk cId="0" sldId="265"/>
            <ac:spMk id="16" creationId="{00000000-0000-0000-0000-000000000000}"/>
          </ac:spMkLst>
        </pc:spChg>
        <pc:spChg chg="add del mod">
          <ac:chgData name="Javier Cruz Díaz" userId="6e58514c-9c5e-49fe-8feb-e167d967f9b3" providerId="ADAL" clId="{70F3D486-1E09-4C26-81E9-BE584A7FDD6D}" dt="2026-10-01T14:31:17.489" v="412"/>
          <ac:spMkLst>
            <pc:docMk/>
            <pc:sldMk cId="0" sldId="265"/>
            <ac:spMk id="17" creationId="{E43B0E53-01D5-DF28-C06E-B69A26A97515}"/>
          </ac:spMkLst>
        </pc:spChg>
        <pc:spChg chg="add mod">
          <ac:chgData name="Javier Cruz Díaz" userId="6e58514c-9c5e-49fe-8feb-e167d967f9b3" providerId="ADAL" clId="{70F3D486-1E09-4C26-81E9-BE584A7FDD6D}" dt="2026-10-01T14:28:30.339" v="320" actId="26606"/>
          <ac:spMkLst>
            <pc:docMk/>
            <pc:sldMk cId="0" sldId="265"/>
            <ac:spMk id="25" creationId="{00000000-0000-0000-0000-000000000000}"/>
          </ac:spMkLst>
        </pc:spChg>
      </pc:sldChg>
      <pc:sldChg chg="addSp delSp modSp mod modClrScheme chgLayout">
        <pc:chgData name="Javier Cruz Díaz" userId="6e58514c-9c5e-49fe-8feb-e167d967f9b3" providerId="ADAL" clId="{70F3D486-1E09-4C26-81E9-BE584A7FDD6D}" dt="2026-10-01T14:34:56.393" v="628" actId="20577"/>
        <pc:sldMkLst>
          <pc:docMk/>
          <pc:sldMk cId="0" sldId="266"/>
        </pc:sldMkLst>
        <pc:spChg chg="mod">
          <ac:chgData name="Javier Cruz Díaz" userId="6e58514c-9c5e-49fe-8feb-e167d967f9b3" providerId="ADAL" clId="{70F3D486-1E09-4C26-81E9-BE584A7FDD6D}" dt="2026-10-01T14:34:16.746" v="580" actId="20577"/>
          <ac:spMkLst>
            <pc:docMk/>
            <pc:sldMk cId="0" sldId="266"/>
            <ac:spMk id="5" creationId="{00000000-0000-0000-0000-000000000000}"/>
          </ac:spMkLst>
        </pc:spChg>
        <pc:spChg chg="mod">
          <ac:chgData name="Javier Cruz Díaz" userId="6e58514c-9c5e-49fe-8feb-e167d967f9b3" providerId="ADAL" clId="{70F3D486-1E09-4C26-81E9-BE584A7FDD6D}" dt="2026-10-01T14:34:56.393" v="628" actId="20577"/>
          <ac:spMkLst>
            <pc:docMk/>
            <pc:sldMk cId="0" sldId="266"/>
            <ac:spMk id="9" creationId="{00000000-0000-0000-0000-000000000000}"/>
          </ac:spMkLst>
        </pc:spChg>
        <pc:spChg chg="add del mod">
          <ac:chgData name="Javier Cruz Díaz" userId="6e58514c-9c5e-49fe-8feb-e167d967f9b3" providerId="ADAL" clId="{70F3D486-1E09-4C26-81E9-BE584A7FDD6D}" dt="2026-10-01T14:34:20.677" v="583"/>
          <ac:spMkLst>
            <pc:docMk/>
            <pc:sldMk cId="0" sldId="266"/>
            <ac:spMk id="23" creationId="{DB004706-950B-2EB0-6270-27903D4856CE}"/>
          </ac:spMkLst>
        </pc:spChg>
        <pc:spChg chg="add mod">
          <ac:chgData name="Javier Cruz Díaz" userId="6e58514c-9c5e-49fe-8feb-e167d967f9b3" providerId="ADAL" clId="{70F3D486-1E09-4C26-81E9-BE584A7FDD6D}" dt="2026-10-01T14:28:30.339" v="320" actId="26606"/>
          <ac:spMkLst>
            <pc:docMk/>
            <pc:sldMk cId="0" sldId="266"/>
            <ac:spMk id="25" creationId="{00000000-0000-0000-0000-000000000000}"/>
          </ac:spMkLst>
        </pc:spChg>
      </pc:sldChg>
      <pc:sldChg chg="modSp mod modClrScheme chgLayout">
        <pc:chgData name="Javier Cruz Díaz" userId="6e58514c-9c5e-49fe-8feb-e167d967f9b3" providerId="ADAL" clId="{70F3D486-1E09-4C26-81E9-BE584A7FDD6D}" dt="2026-10-01T14:28:30.339" v="320" actId="26606"/>
        <pc:sldMkLst>
          <pc:docMk/>
          <pc:sldMk cId="0" sldId="267"/>
        </pc:sldMkLst>
        <pc:spChg chg="mod">
          <ac:chgData name="Javier Cruz Díaz" userId="6e58514c-9c5e-49fe-8feb-e167d967f9b3" providerId="ADAL" clId="{70F3D486-1E09-4C26-81E9-BE584A7FDD6D}" dt="2026-10-01T14:04:56.110" v="8" actId="27636"/>
          <ac:spMkLst>
            <pc:docMk/>
            <pc:sldMk cId="0" sldId="267"/>
            <ac:spMk id="16" creationId="{00000000-0000-0000-0000-000000000000}"/>
          </ac:spMkLst>
        </pc:spChg>
        <pc:spChg chg="add mod">
          <ac:chgData name="Javier Cruz Díaz" userId="6e58514c-9c5e-49fe-8feb-e167d967f9b3" providerId="ADAL" clId="{70F3D486-1E09-4C26-81E9-BE584A7FDD6D}" dt="2026-10-01T14:28:30.339" v="320" actId="26606"/>
          <ac:spMkLst>
            <pc:docMk/>
            <pc:sldMk cId="0" sldId="267"/>
            <ac:spMk id="25" creationId="{00000000-0000-0000-0000-000000000000}"/>
          </ac:spMkLst>
        </pc:spChg>
      </pc:sldChg>
      <pc:sldChg chg="modSp mod modClrScheme chgLayout">
        <pc:chgData name="Javier Cruz Díaz" userId="6e58514c-9c5e-49fe-8feb-e167d967f9b3" providerId="ADAL" clId="{70F3D486-1E09-4C26-81E9-BE584A7FDD6D}" dt="2026-10-01T14:28:30.339" v="320" actId="26606"/>
        <pc:sldMkLst>
          <pc:docMk/>
          <pc:sldMk cId="0" sldId="268"/>
        </pc:sldMkLst>
        <pc:spChg chg="add mod">
          <ac:chgData name="Javier Cruz Díaz" userId="6e58514c-9c5e-49fe-8feb-e167d967f9b3" providerId="ADAL" clId="{70F3D486-1E09-4C26-81E9-BE584A7FDD6D}" dt="2026-10-01T14:28:30.339" v="320" actId="26606"/>
          <ac:spMkLst>
            <pc:docMk/>
            <pc:sldMk cId="0" sldId="268"/>
            <ac:spMk id="25" creationId="{00000000-0000-0000-0000-000000000000}"/>
          </ac:spMkLst>
        </pc:spChg>
      </pc:sldChg>
      <pc:sldChg chg="modSp mod modClrScheme chgLayout">
        <pc:chgData name="Javier Cruz Díaz" userId="6e58514c-9c5e-49fe-8feb-e167d967f9b3" providerId="ADAL" clId="{70F3D486-1E09-4C26-81E9-BE584A7FDD6D}" dt="2026-10-01T14:28:30.339" v="320" actId="26606"/>
        <pc:sldMkLst>
          <pc:docMk/>
          <pc:sldMk cId="0" sldId="269"/>
        </pc:sldMkLst>
        <pc:spChg chg="mod">
          <ac:chgData name="Javier Cruz Díaz" userId="6e58514c-9c5e-49fe-8feb-e167d967f9b3" providerId="ADAL" clId="{70F3D486-1E09-4C26-81E9-BE584A7FDD6D}" dt="2026-10-01T14:04:56.110" v="9" actId="27636"/>
          <ac:spMkLst>
            <pc:docMk/>
            <pc:sldMk cId="0" sldId="269"/>
            <ac:spMk id="24" creationId="{00000000-0000-0000-0000-000000000000}"/>
          </ac:spMkLst>
        </pc:spChg>
        <pc:spChg chg="add mod">
          <ac:chgData name="Javier Cruz Díaz" userId="6e58514c-9c5e-49fe-8feb-e167d967f9b3" providerId="ADAL" clId="{70F3D486-1E09-4C26-81E9-BE584A7FDD6D}" dt="2026-10-01T14:28:30.339" v="320" actId="26606"/>
          <ac:spMkLst>
            <pc:docMk/>
            <pc:sldMk cId="0" sldId="269"/>
            <ac:spMk id="25" creationId="{00000000-0000-0000-0000-000000000000}"/>
          </ac:spMkLst>
        </pc:spChg>
      </pc:sldChg>
      <pc:sldChg chg="modSp mod modClrScheme chgLayout">
        <pc:chgData name="Javier Cruz Díaz" userId="6e58514c-9c5e-49fe-8feb-e167d967f9b3" providerId="ADAL" clId="{70F3D486-1E09-4C26-81E9-BE584A7FDD6D}" dt="2026-10-01T14:28:30.339" v="320" actId="26606"/>
        <pc:sldMkLst>
          <pc:docMk/>
          <pc:sldMk cId="0" sldId="270"/>
        </pc:sldMkLst>
        <pc:spChg chg="mod">
          <ac:chgData name="Javier Cruz Díaz" userId="6e58514c-9c5e-49fe-8feb-e167d967f9b3" providerId="ADAL" clId="{70F3D486-1E09-4C26-81E9-BE584A7FDD6D}" dt="2026-10-01T14:04:56.127" v="10" actId="27636"/>
          <ac:spMkLst>
            <pc:docMk/>
            <pc:sldMk cId="0" sldId="270"/>
            <ac:spMk id="58" creationId="{00000000-0000-0000-0000-000000000000}"/>
          </ac:spMkLst>
        </pc:spChg>
        <pc:spChg chg="add mod">
          <ac:chgData name="Javier Cruz Díaz" userId="6e58514c-9c5e-49fe-8feb-e167d967f9b3" providerId="ADAL" clId="{70F3D486-1E09-4C26-81E9-BE584A7FDD6D}" dt="2026-10-01T14:28:30.339" v="320" actId="26606"/>
          <ac:spMkLst>
            <pc:docMk/>
            <pc:sldMk cId="0" sldId="270"/>
            <ac:spMk id="59" creationId="{00000000-0000-0000-0000-000000000000}"/>
          </ac:spMkLst>
        </pc:spChg>
      </pc:sldChg>
      <pc:sldChg chg="modSp mod modClrScheme chgLayout">
        <pc:chgData name="Javier Cruz Díaz" userId="6e58514c-9c5e-49fe-8feb-e167d967f9b3" providerId="ADAL" clId="{70F3D486-1E09-4C26-81E9-BE584A7FDD6D}" dt="2026-10-01T14:28:30.339" v="320" actId="26606"/>
        <pc:sldMkLst>
          <pc:docMk/>
          <pc:sldMk cId="0" sldId="271"/>
        </pc:sldMkLst>
        <pc:spChg chg="add mod">
          <ac:chgData name="Javier Cruz Díaz" userId="6e58514c-9c5e-49fe-8feb-e167d967f9b3" providerId="ADAL" clId="{70F3D486-1E09-4C26-81E9-BE584A7FDD6D}" dt="2026-10-01T14:28:30.339" v="320" actId="26606"/>
          <ac:spMkLst>
            <pc:docMk/>
            <pc:sldMk cId="0" sldId="271"/>
            <ac:spMk id="25" creationId="{00000000-0000-0000-0000-000000000000}"/>
          </ac:spMkLst>
        </pc:spChg>
      </pc:sldChg>
      <pc:sldMasterChg chg="add del replId addSldLayout delSldLayout modSldLayout sldLayoutOrd">
        <pc:chgData name="Javier Cruz Díaz" userId="6e58514c-9c5e-49fe-8feb-e167d967f9b3" providerId="ADAL" clId="{70F3D486-1E09-4C26-81E9-BE584A7FDD6D}" dt="2026-10-01T14:16:03.444" v="37" actId="26606"/>
        <pc:sldMasterMkLst>
          <pc:docMk/>
          <pc:sldMasterMk cId="0" sldId="2147483651"/>
        </pc:sldMasterMkLst>
        <pc:sldLayoutChg chg="mod ord">
          <pc:chgData name="Javier Cruz Díaz" userId="6e58514c-9c5e-49fe-8feb-e167d967f9b3" providerId="ADAL" clId="{70F3D486-1E09-4C26-81E9-BE584A7FDD6D}" dt="2026-10-01T14:15:39.266" v="25" actId="26606"/>
          <pc:sldLayoutMkLst>
            <pc:docMk/>
            <pc:sldMasterMk cId="0" sldId="2147483648"/>
            <pc:sldLayoutMk cId="0" sldId="2147483649"/>
          </pc:sldLayoutMkLst>
        </pc:sldLayoutChg>
        <pc:sldLayoutChg chg="add replId">
          <pc:chgData name="Javier Cruz Díaz" userId="6e58514c-9c5e-49fe-8feb-e167d967f9b3" providerId="ADAL" clId="{70F3D486-1E09-4C26-81E9-BE584A7FDD6D}" dt="2026-10-01T14:28:30.305" v="319" actId="26606"/>
          <pc:sldLayoutMkLst>
            <pc:docMk/>
            <pc:sldMasterMk cId="0" sldId="2147483651"/>
            <pc:sldLayoutMk cId="0" sldId="2147483652"/>
          </pc:sldLayoutMkLst>
          <pc:spChg chg="mod">
            <ac:chgData name="Javier Cruz Díaz" userId="6e58514c-9c5e-49fe-8feb-e167d967f9b3" providerId="ADAL" clId="{70F3D486-1E09-4C26-81E9-BE584A7FDD6D}" dt="2026-10-01T14:15:39.266" v="25" actId="26606"/>
            <ac:spMkLst>
              <pc:docMk/>
              <pc:sldMasterMk cId="0" sldId="2147483651"/>
              <pc:sldLayoutMk cId="0" sldId="2147483652"/>
              <ac:spMk id="25" creationId="{00000000-0000-0000-0000-000000000000}"/>
            </ac:spMkLst>
          </pc:spChg>
        </pc:sldLayoutChg>
      </pc:sldMasterChg>
    </pc:docChg>
  </pc:docChgLst>
  <pc:docChgLst>
    <pc:chgData name="Lorena" userId="S::juridico2@asetra.es::55f7060e-01e7-4048-be92-480e6be205b6" providerId="AD" clId="Web-{6A5C0B20-FF6D-26BD-2C6D-8EEE49E54E67}"/>
    <pc:docChg chg="modSld">
      <pc:chgData name="Lorena" userId="S::juridico2@asetra.es::55f7060e-01e7-4048-be92-480e6be205b6" providerId="AD" clId="Web-{6A5C0B20-FF6D-26BD-2C6D-8EEE49E54E67}" dt="2026-10-01T15:02:36.612" v="441" actId="1076"/>
      <pc:docMkLst>
        <pc:docMk/>
      </pc:docMkLst>
      <pc:sldChg chg="modSp">
        <pc:chgData name="Lorena" userId="S::juridico2@asetra.es::55f7060e-01e7-4048-be92-480e6be205b6" providerId="AD" clId="Web-{6A5C0B20-FF6D-26BD-2C6D-8EEE49E54E67}" dt="2026-10-01T14:10:20.276" v="1" actId="20577"/>
        <pc:sldMkLst>
          <pc:docMk/>
          <pc:sldMk cId="0" sldId="261"/>
        </pc:sldMkLst>
        <pc:spChg chg="mod">
          <ac:chgData name="Lorena" userId="S::juridico2@asetra.es::55f7060e-01e7-4048-be92-480e6be205b6" providerId="AD" clId="Web-{6A5C0B20-FF6D-26BD-2C6D-8EEE49E54E67}" dt="2026-10-01T14:10:20.276" v="1" actId="20577"/>
          <ac:spMkLst>
            <pc:docMk/>
            <pc:sldMk cId="0" sldId="261"/>
            <ac:spMk id="26" creationId="{00000000-0000-0000-0000-000000000000}"/>
          </ac:spMkLst>
        </pc:spChg>
      </pc:sldChg>
      <pc:sldChg chg="modSp">
        <pc:chgData name="Lorena" userId="S::juridico2@asetra.es::55f7060e-01e7-4048-be92-480e6be205b6" providerId="AD" clId="Web-{6A5C0B20-FF6D-26BD-2C6D-8EEE49E54E67}" dt="2026-10-01T15:02:36.612" v="441" actId="1076"/>
        <pc:sldMkLst>
          <pc:docMk/>
          <pc:sldMk cId="0" sldId="262"/>
        </pc:sldMkLst>
        <pc:spChg chg="mod">
          <ac:chgData name="Lorena" userId="S::juridico2@asetra.es::55f7060e-01e7-4048-be92-480e6be205b6" providerId="AD" clId="Web-{6A5C0B20-FF6D-26BD-2C6D-8EEE49E54E67}" dt="2026-10-01T14:10:40.105" v="2" actId="20577"/>
          <ac:spMkLst>
            <pc:docMk/>
            <pc:sldMk cId="0" sldId="262"/>
            <ac:spMk id="5" creationId="{00000000-0000-0000-0000-000000000000}"/>
          </ac:spMkLst>
        </pc:spChg>
        <pc:spChg chg="mod">
          <ac:chgData name="Lorena" userId="S::juridico2@asetra.es::55f7060e-01e7-4048-be92-480e6be205b6" providerId="AD" clId="Web-{6A5C0B20-FF6D-26BD-2C6D-8EEE49E54E67}" dt="2026-10-01T14:13:09.001" v="97" actId="20577"/>
          <ac:spMkLst>
            <pc:docMk/>
            <pc:sldMk cId="0" sldId="262"/>
            <ac:spMk id="7" creationId="{00000000-0000-0000-0000-000000000000}"/>
          </ac:spMkLst>
        </pc:spChg>
        <pc:spChg chg="mod">
          <ac:chgData name="Lorena" userId="S::juridico2@asetra.es::55f7060e-01e7-4048-be92-480e6be205b6" providerId="AD" clId="Web-{6A5C0B20-FF6D-26BD-2C6D-8EEE49E54E67}" dt="2026-10-01T15:02:36.612" v="441" actId="1076"/>
          <ac:spMkLst>
            <pc:docMk/>
            <pc:sldMk cId="0" sldId="262"/>
            <ac:spMk id="26" creationId="{00000000-0000-0000-0000-000000000000}"/>
          </ac:spMkLst>
        </pc:spChg>
      </pc:sldChg>
      <pc:sldChg chg="modSp">
        <pc:chgData name="Lorena" userId="S::juridico2@asetra.es::55f7060e-01e7-4048-be92-480e6be205b6" providerId="AD" clId="Web-{6A5C0B20-FF6D-26BD-2C6D-8EEE49E54E67}" dt="2026-10-01T14:20:30.880" v="137" actId="20577"/>
        <pc:sldMkLst>
          <pc:docMk/>
          <pc:sldMk cId="0" sldId="263"/>
        </pc:sldMkLst>
        <pc:spChg chg="mod">
          <ac:chgData name="Lorena" userId="S::juridico2@asetra.es::55f7060e-01e7-4048-be92-480e6be205b6" providerId="AD" clId="Web-{6A5C0B20-FF6D-26BD-2C6D-8EEE49E54E67}" dt="2026-10-01T14:13:59.957" v="106" actId="20577"/>
          <ac:spMkLst>
            <pc:docMk/>
            <pc:sldMk cId="0" sldId="263"/>
            <ac:spMk id="5" creationId="{00000000-0000-0000-0000-000000000000}"/>
          </ac:spMkLst>
        </pc:spChg>
        <pc:spChg chg="mod">
          <ac:chgData name="Lorena" userId="S::juridico2@asetra.es::55f7060e-01e7-4048-be92-480e6be205b6" providerId="AD" clId="Web-{6A5C0B20-FF6D-26BD-2C6D-8EEE49E54E67}" dt="2026-10-01T14:20:30.880" v="137" actId="20577"/>
          <ac:spMkLst>
            <pc:docMk/>
            <pc:sldMk cId="0" sldId="263"/>
            <ac:spMk id="16" creationId="{00000000-0000-0000-0000-000000000000}"/>
          </ac:spMkLst>
        </pc:spChg>
      </pc:sldChg>
      <pc:sldChg chg="modSp">
        <pc:chgData name="Lorena" userId="S::juridico2@asetra.es::55f7060e-01e7-4048-be92-480e6be205b6" providerId="AD" clId="Web-{6A5C0B20-FF6D-26BD-2C6D-8EEE49E54E67}" dt="2026-10-01T14:53:58.949" v="438" actId="20577"/>
        <pc:sldMkLst>
          <pc:docMk/>
          <pc:sldMk cId="0" sldId="266"/>
        </pc:sldMkLst>
        <pc:spChg chg="mod">
          <ac:chgData name="Lorena" userId="S::juridico2@asetra.es::55f7060e-01e7-4048-be92-480e6be205b6" providerId="AD" clId="Web-{6A5C0B20-FF6D-26BD-2C6D-8EEE49E54E67}" dt="2026-10-01T14:35:37.855" v="143" actId="20577"/>
          <ac:spMkLst>
            <pc:docMk/>
            <pc:sldMk cId="0" sldId="266"/>
            <ac:spMk id="14" creationId="{00000000-0000-0000-0000-000000000000}"/>
          </ac:spMkLst>
        </pc:spChg>
        <pc:spChg chg="mod">
          <ac:chgData name="Lorena" userId="S::juridico2@asetra.es::55f7060e-01e7-4048-be92-480e6be205b6" providerId="AD" clId="Web-{6A5C0B20-FF6D-26BD-2C6D-8EEE49E54E67}" dt="2026-10-01T14:35:58.544" v="181" actId="20577"/>
          <ac:spMkLst>
            <pc:docMk/>
            <pc:sldMk cId="0" sldId="266"/>
            <ac:spMk id="18" creationId="{00000000-0000-0000-0000-000000000000}"/>
          </ac:spMkLst>
        </pc:spChg>
        <pc:spChg chg="mod">
          <ac:chgData name="Lorena" userId="S::juridico2@asetra.es::55f7060e-01e7-4048-be92-480e6be205b6" providerId="AD" clId="Web-{6A5C0B20-FF6D-26BD-2C6D-8EEE49E54E67}" dt="2026-10-01T14:53:58.949" v="438" actId="20577"/>
          <ac:spMkLst>
            <pc:docMk/>
            <pc:sldMk cId="0" sldId="266"/>
            <ac:spMk id="21" creationId="{00000000-0000-0000-0000-000000000000}"/>
          </ac:spMkLst>
        </pc:spChg>
        <pc:spChg chg="mod">
          <ac:chgData name="Lorena" userId="S::juridico2@asetra.es::55f7060e-01e7-4048-be92-480e6be205b6" providerId="AD" clId="Web-{6A5C0B20-FF6D-26BD-2C6D-8EEE49E54E67}" dt="2026-10-01T14:42:08.935" v="437" actId="20577"/>
          <ac:spMkLst>
            <pc:docMk/>
            <pc:sldMk cId="0" sldId="266"/>
            <ac:spMk id="22" creationId="{00000000-0000-0000-0000-000000000000}"/>
          </ac:spMkLst>
        </pc:spChg>
      </pc:sldChg>
    </pc:docChg>
  </pc:docChgLst>
</pc:chgInfo>
</file>

<file path=ppt/comments/modernComment_100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3F75936-DB6E-4CF9-8FF1-B06B4BAAC144}" authorId="{89E48B7F-5E8F-438D-BAE9-E178ABBBE3BD}" created="2026-10-01T14:06:12.270" startDate="2026-10-01T14:06:18.291" dueDate="2026-10-01T14:06:18.291" assignedTo="{62D64EA2-9364-45D1-966D-16DE748C9620}" title="@Lorena ¿puedes revisar este documento conmigo? Me gustaría comentarlo contigo antes de compartirlo.">
    <pc:sldMkLst xmlns:pc="http://schemas.microsoft.com/office/powerpoint/2013/main/command">
      <pc:docMk/>
      <pc:sldMk cId="0" sldId="256"/>
    </pc:sldMkLst>
    <p188:txBody>
      <a:bodyPr/>
      <a:lstStyle/>
      <a:p>
        <a:r>
          <a:rPr lang="en-US"/>
          <a:t>[@Lorena] ¿puedes revisar este documento conmigo? Me gustaría comentarlo contigo antes de compartirlo.</a:t>
        </a:r>
      </a:p>
    </p188:txBody>
    <p188:extLst>
      <p:ext xmlns:p="http://schemas.openxmlformats.org/presentationml/2006/main" uri="{5BB2D875-25FF-4072-B9AC-8F64D62656EB}">
        <p228:taskDetails xmlns:p228="http://schemas.microsoft.com/office/powerpoint/2022/08/main">
          <p228:history>
            <p228:event time="2026-10-01T14:06:18.291" id="{9EE0F587-B055-4E09-9652-F9BCAE0DCAFF}">
              <p228:atrbtn authorId="{89E48B7F-5E8F-438D-BAE9-E178ABBBE3BD}"/>
              <p228:anchr>
                <p228:comment id="{83F75936-DB6E-4CF9-8FF1-B06B4BAAC144}"/>
              </p228:anchr>
              <p228:add/>
            </p228:event>
            <p228:event time="2026-10-01T14:06:18.291" id="{8B4A2403-26AA-4EA8-982C-70EEFF350F56}">
              <p228:atrbtn authorId="{89E48B7F-5E8F-438D-BAE9-E178ABBBE3BD}"/>
              <p228:anchr>
                <p228:comment id="{83F75936-DB6E-4CF9-8FF1-B06B4BAAC144}"/>
              </p228:anchr>
              <p228:asgn authorId="{62D64EA2-9364-45D1-966D-16DE748C9620}"/>
            </p228:event>
            <p228:event time="2026-10-01T14:06:18.291" id="{3E7682EA-1A11-4778-B661-885B194DC44D}">
              <p228:atrbtn authorId="{89E48B7F-5E8F-438D-BAE9-E178ABBBE3BD}"/>
              <p228:anchr>
                <p228:comment id="{83F75936-DB6E-4CF9-8FF1-B06B4BAAC144}"/>
              </p228:anchr>
              <p228:date stDt="2026-10-01T14:06:18.291" endDt="2026-10-01T14:06:18.291"/>
            </p228:event>
            <p228:event time="2026-10-01T14:06:18.291" id="{985D586F-2018-4327-B163-4565A2856204}">
              <p228:atrbtn authorId="{89E48B7F-5E8F-438D-BAE9-E178ABBBE3BD}"/>
              <p228:anchr>
                <p228:comment id="{83F75936-DB6E-4CF9-8FF1-B06B4BAAC144}"/>
              </p228:anchr>
              <p228:title val="@Lorena ¿puedes revisar este documento conmigo? Me gustaría comentarlo contigo antes de compartirlo."/>
            </p228:event>
          </p228:history>
        </p228:taskDetails>
      </p:ext>
    </p188:extLst>
  </p188:cm>
  <p188:cm id="{75FA49C9-AA54-44B5-A5B4-075D18C01B42}" authorId="{89E48B7F-5E8F-438D-BAE9-E178ABBBE3BD}" created="2026-10-01T14:06:48.219">
    <pc:sldMkLst xmlns:pc="http://schemas.microsoft.com/office/powerpoint/2013/main/command">
      <pc:docMk/>
      <pc:sldMk cId="0" sldId="256"/>
    </pc:sldMkLst>
    <p188:txBody>
      <a:bodyPr/>
      <a:lstStyle/>
      <a:p>
        <a:r>
          <a:rPr lang="es-ES"/>
          <a:t>[@Lorena] 
Hola?
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BE11D6-3DBC-469B-A0B3-C043579F0027}" type="datetimeFigureOut">
              <a:t>10/1/2026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8004EC-EA6A-48F1-BD40-D346819E8E8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358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Programa de la jornada facilitado por ASETRA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Ley 9/2025, disposición transitoria octava
- Orden FOM/2861/2012
- Resolución de 5 de junio de 2026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Ley 16/1987
- Real Decreto 1211/1990
- Orden FOM/2861/2012
- Ley 9/2025
- Resolución de 5 de junio de 2026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Orden FOM/2861/2012
- Ley 15/2009
- FAQ oficial DeCA del Ministerio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Resolución de 5 de junio de 2026
- FAQ oficial DeCA del Ministerio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FAQ oficial DeCA del Ministerio
- Orden FOM/2861/2012, artículos 3, 4 y 6
- Reglamento (UE) 910/2014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Orden FOM/2861/2012, artículo 6
- FAQ oficial DeCA del Ministerio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Orden FOM/2861/2012, artículos 7, 8 y 9
- FAQ oficial DeCA del Ministerio
- Resolución de 5 de junio de 2026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Orden FOM/2861/2012, artículo 2
- FAQ oficial DeCA del Ministerio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Resolución de 5 de junio de 2026, apartado sexto
- FAQ oficial DeCA del Ministerio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Orden FOM/2861/2012, artículo 5
- FAQ oficial DeCA del Ministerio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Resolución de 5 de junio de 2026, apartado quinto
- FAQ oficial DeCA del Ministerio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Resolución de 5 de junio de 2026
- Recomendación operativa ASETRA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FAQ oficial DeCA del Ministerio
- Resolución de 5 de junio de 2026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Orden FOM/2861/2012
- Resolución de 5 de junio de 2026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[Sources]
- Programa de la jornada facilitado por ASETRA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nuevo logo asetr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8752" y="109728"/>
            <a:ext cx="1051560" cy="65836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57200" y="841248"/>
            <a:ext cx="11201400" cy="0"/>
          </a:xfrm>
          <a:prstGeom prst="line">
            <a:avLst/>
          </a:prstGeom>
          <a:noFill/>
          <a:ln w="16510">
            <a:solidFill>
              <a:srgbClr val="C0141B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1A1A1A"/>
          </a:solidFill>
          <a:ln w="12700">
            <a:solidFill>
              <a:srgbClr val="1A1A1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11480" y="6574536"/>
            <a:ext cx="113385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>
                <a:solidFill>
                  <a:srgbClr val="FFFFFF"/>
                </a:solidFill>
              </a:rPr>
              <a:t>ASETRA · CETM Asturias | Jornada Técnica de Digitalización y DeCA · Gijón, 2 de octubre de 2026 · www.asetra.es</a:t>
            </a:r>
            <a:endParaRPr lang="en-US" sz="8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BDBDB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BDBDB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0_0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nuevo logo asetr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0087" y="347472"/>
            <a:ext cx="2427067" cy="1965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31520" y="2560320"/>
            <a:ext cx="107259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>
                <a:solidFill>
                  <a:srgbClr val="C0141B"/>
                </a:solidFill>
              </a:rPr>
              <a:t>JORNADA TÉCNICA DE DIGITALIZACIÓN Y DeCA</a:t>
            </a:r>
            <a:endParaRPr lang="en-US" sz="2700"/>
          </a:p>
        </p:txBody>
      </p:sp>
      <p:sp>
        <p:nvSpPr>
          <p:cNvPr id="4" name="Text 1"/>
          <p:cNvSpPr/>
          <p:nvPr/>
        </p:nvSpPr>
        <p:spPr>
          <a:xfrm>
            <a:off x="1005840" y="3154680"/>
            <a:ext cx="1017727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300" b="1">
                <a:solidFill>
                  <a:srgbClr val="1A1A1A"/>
                </a:solidFill>
              </a:rPr>
              <a:t>Documento electrónico de control administrativo</a:t>
            </a:r>
            <a:endParaRPr lang="en-US" sz="2300"/>
          </a:p>
        </p:txBody>
      </p:sp>
      <p:sp>
        <p:nvSpPr>
          <p:cNvPr id="5" name="Text 2"/>
          <p:cNvSpPr/>
          <p:nvPr/>
        </p:nvSpPr>
        <p:spPr>
          <a:xfrm>
            <a:off x="1143000" y="3977640"/>
            <a:ext cx="990295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>
                <a:solidFill>
                  <a:srgbClr val="2B2B2B"/>
                </a:solidFill>
              </a:rPr>
              <a:t>D. Javier Cruz Díaz · Dª. Lorena Díaz Montes · D. José Antonio Costales Martínez</a:t>
            </a:r>
            <a:endParaRPr lang="en-US" sz="1400"/>
          </a:p>
        </p:txBody>
      </p:sp>
      <p:sp>
        <p:nvSpPr>
          <p:cNvPr id="6" name="Shape 3"/>
          <p:cNvSpPr/>
          <p:nvPr/>
        </p:nvSpPr>
        <p:spPr>
          <a:xfrm>
            <a:off x="2834640" y="4553712"/>
            <a:ext cx="6537960" cy="1"/>
          </a:xfrm>
          <a:prstGeom prst="line">
            <a:avLst/>
          </a:prstGeom>
          <a:noFill/>
          <a:ln w="254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Text 4"/>
          <p:cNvSpPr/>
          <p:nvPr/>
        </p:nvSpPr>
        <p:spPr>
          <a:xfrm>
            <a:off x="2560320" y="4864608"/>
            <a:ext cx="70683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>
                <a:solidFill>
                  <a:srgbClr val="C0141B"/>
                </a:solidFill>
              </a:rPr>
              <a:t>Gijón · 2 de octubre de 2026</a:t>
            </a:r>
            <a:endParaRPr lang="en-US" sz="1500"/>
          </a:p>
        </p:txBody>
      </p:sp>
      <p:sp>
        <p:nvSpPr>
          <p:cNvPr id="8" name="Shape 5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1A1A1A"/>
          </a:solidFill>
          <a:ln w="127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6"/>
          <p:cNvSpPr/>
          <p:nvPr/>
        </p:nvSpPr>
        <p:spPr>
          <a:xfrm>
            <a:off x="411480" y="6574536"/>
            <a:ext cx="11338560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>
                <a:solidFill>
                  <a:srgbClr val="FFFFFF"/>
                </a:solidFill>
              </a:rPr>
              <a:t>ASETRA · CETM Asturias | Jornada Técnica de Digitalización y DeCA · Gijón, 2 de octubre de 2026 · www.asetra.es</a:t>
            </a:r>
            <a:endParaRPr lang="en-US" sz="800"/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502920" y="228600"/>
            <a:ext cx="1280160" cy="329184"/>
          </a:xfrm>
          <a:prstGeom prst="roundRect">
            <a:avLst>
              <a:gd name="adj" fmla="val 11111"/>
            </a:avLst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612648" y="329184"/>
            <a:ext cx="10607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>
                <a:solidFill>
                  <a:srgbClr val="FFFFFF"/>
                </a:solidFill>
              </a:rPr>
              <a:t>BLOQUE 1</a:t>
            </a:r>
            <a:endParaRPr lang="en-US" sz="850"/>
          </a:p>
        </p:txBody>
      </p:sp>
      <p:sp>
        <p:nvSpPr>
          <p:cNvPr id="4" name="Text 2"/>
          <p:cNvSpPr/>
          <p:nvPr/>
        </p:nvSpPr>
        <p:spPr>
          <a:xfrm>
            <a:off x="1920240" y="324612"/>
            <a:ext cx="7863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>
                <a:solidFill>
                  <a:srgbClr val="2B2B2B"/>
                </a:solidFill>
              </a:rPr>
              <a:t>D. Javier Cruz Díaz · Secretario General de ASETRA</a:t>
            </a:r>
            <a:endParaRPr lang="en-US" sz="950"/>
          </a:p>
        </p:txBody>
      </p:sp>
      <p:sp>
        <p:nvSpPr>
          <p:cNvPr id="5" name="Text 3"/>
          <p:cNvSpPr/>
          <p:nvPr/>
        </p:nvSpPr>
        <p:spPr>
          <a:xfrm>
            <a:off x="548640" y="996696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>
                <a:solidFill>
                  <a:srgbClr val="C0141B"/>
                </a:solidFill>
              </a:rPr>
              <a:t>¿Qué es el DeCA?</a:t>
            </a:r>
            <a:endParaRPr lang="en-US" sz="2700"/>
          </a:p>
        </p:txBody>
      </p:sp>
      <p:sp>
        <p:nvSpPr>
          <p:cNvPr id="6" name="Text 4"/>
          <p:cNvSpPr/>
          <p:nvPr/>
        </p:nvSpPr>
        <p:spPr>
          <a:xfrm>
            <a:off x="566928" y="14447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6B6B6B"/>
                </a:solidFill>
              </a:rPr>
              <a:t>Digitalización del control administrativo, no un nuevo contrato mercantil.</a:t>
            </a:r>
            <a:endParaRPr lang="en-US" sz="1200"/>
          </a:p>
        </p:txBody>
      </p:sp>
      <p:sp>
        <p:nvSpPr>
          <p:cNvPr id="7" name="Shape 5"/>
          <p:cNvSpPr/>
          <p:nvPr/>
        </p:nvSpPr>
        <p:spPr>
          <a:xfrm>
            <a:off x="658368" y="1828800"/>
            <a:ext cx="5212080" cy="3246120"/>
          </a:xfrm>
          <a:prstGeom prst="roundRect">
            <a:avLst>
              <a:gd name="adj" fmla="val 1127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658368" y="1828800"/>
            <a:ext cx="64008" cy="3246120"/>
          </a:xfrm>
          <a:prstGeom prst="rect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859536" y="1975104"/>
            <a:ext cx="4818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Misma función administrativa</a:t>
            </a:r>
            <a:endParaRPr lang="en-US" sz="1500"/>
          </a:p>
        </p:txBody>
      </p:sp>
      <p:sp>
        <p:nvSpPr>
          <p:cNvPr id="10" name="Text 8"/>
          <p:cNvSpPr/>
          <p:nvPr/>
        </p:nvSpPr>
        <p:spPr>
          <a:xfrm>
            <a:off x="859536" y="2395728"/>
            <a:ext cx="4818888" cy="25328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40">
                <a:solidFill>
                  <a:srgbClr val="2B2B2B"/>
                </a:solidFill>
              </a:rPr>
              <a:t>El documento de control ya existía. El DeCA conserva su finalidad pública: acreditar ante la Administración los datos esenciales del transporte.</a:t>
            </a:r>
            <a:endParaRPr lang="en-US" sz="1140"/>
          </a:p>
        </p:txBody>
      </p:sp>
      <p:sp>
        <p:nvSpPr>
          <p:cNvPr id="11" name="Shape 9"/>
          <p:cNvSpPr/>
          <p:nvPr/>
        </p:nvSpPr>
        <p:spPr>
          <a:xfrm>
            <a:off x="6291072" y="1828800"/>
            <a:ext cx="5212080" cy="3246120"/>
          </a:xfrm>
          <a:prstGeom prst="roundRect">
            <a:avLst>
              <a:gd name="adj" fmla="val 1127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6291072" y="1828800"/>
            <a:ext cx="64008" cy="3246120"/>
          </a:xfrm>
          <a:prstGeom prst="rect">
            <a:avLst/>
          </a:prstGeom>
          <a:solidFill>
            <a:srgbClr val="1A1A1A"/>
          </a:solidFill>
          <a:ln w="127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/>
          <p:nvPr/>
        </p:nvSpPr>
        <p:spPr>
          <a:xfrm>
            <a:off x="6492240" y="1975104"/>
            <a:ext cx="4818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Fin del papel</a:t>
            </a:r>
            <a:endParaRPr lang="en-US" sz="1500"/>
          </a:p>
        </p:txBody>
      </p:sp>
      <p:sp>
        <p:nvSpPr>
          <p:cNvPr id="14" name="Text 12"/>
          <p:cNvSpPr/>
          <p:nvPr/>
        </p:nvSpPr>
        <p:spPr>
          <a:xfrm>
            <a:off x="6492240" y="2395728"/>
            <a:ext cx="4818888" cy="25328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40">
                <a:solidFill>
                  <a:srgbClr val="2B2B2B"/>
                </a:solidFill>
              </a:rPr>
              <a:t>Hito: 5 de octubre de 2026. Desde esa fecha, el documento de control del transporte público interior de mercancías deberá ser necesariamente digital.</a:t>
            </a:r>
            <a:endParaRPr lang="en-US" sz="1140"/>
          </a:p>
        </p:txBody>
      </p:sp>
      <p:sp>
        <p:nvSpPr>
          <p:cNvPr id="15" name="Shape 13"/>
          <p:cNvSpPr/>
          <p:nvPr/>
        </p:nvSpPr>
        <p:spPr>
          <a:xfrm>
            <a:off x="914400" y="5715000"/>
            <a:ext cx="10332720" cy="457200"/>
          </a:xfrm>
          <a:prstGeom prst="roundRect">
            <a:avLst>
              <a:gd name="adj" fmla="val 8000"/>
            </a:avLst>
          </a:prstGeom>
          <a:solidFill>
            <a:srgbClr val="F9EDEE"/>
          </a:solidFill>
          <a:ln w="12700">
            <a:solidFill>
              <a:srgbClr val="E7B7B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Text 14"/>
          <p:cNvSpPr/>
          <p:nvPr/>
        </p:nvSpPr>
        <p:spPr>
          <a:xfrm>
            <a:off x="1143000" y="5852160"/>
            <a:ext cx="98755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250" b="1">
                <a:solidFill>
                  <a:srgbClr val="C0141B"/>
                </a:solidFill>
              </a:rPr>
              <a:t>Cambia el soporte y la forma de acceso, no la naturaleza mercantil de la operación.</a:t>
            </a:r>
            <a:endParaRPr lang="en-US" sz="125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BDBDB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502920" y="228600"/>
            <a:ext cx="1280160" cy="329184"/>
          </a:xfrm>
          <a:prstGeom prst="roundRect">
            <a:avLst>
              <a:gd name="adj" fmla="val 11111"/>
            </a:avLst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612648" y="329184"/>
            <a:ext cx="10607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>
                <a:solidFill>
                  <a:srgbClr val="FFFFFF"/>
                </a:solidFill>
              </a:rPr>
              <a:t>BLOQUE 1</a:t>
            </a:r>
            <a:endParaRPr lang="en-US" sz="850"/>
          </a:p>
        </p:txBody>
      </p:sp>
      <p:sp>
        <p:nvSpPr>
          <p:cNvPr id="4" name="Text 2"/>
          <p:cNvSpPr/>
          <p:nvPr/>
        </p:nvSpPr>
        <p:spPr>
          <a:xfrm>
            <a:off x="1920240" y="324612"/>
            <a:ext cx="7863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>
                <a:solidFill>
                  <a:srgbClr val="2B2B2B"/>
                </a:solidFill>
              </a:rPr>
              <a:t>D. Javier Cruz Díaz · Secretario General de ASETRA</a:t>
            </a:r>
            <a:endParaRPr lang="en-US" sz="950"/>
          </a:p>
        </p:txBody>
      </p:sp>
      <p:sp>
        <p:nvSpPr>
          <p:cNvPr id="5" name="Text 3"/>
          <p:cNvSpPr/>
          <p:nvPr/>
        </p:nvSpPr>
        <p:spPr>
          <a:xfrm>
            <a:off x="548640" y="996696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>
                <a:solidFill>
                  <a:srgbClr val="C0141B"/>
                </a:solidFill>
              </a:rPr>
              <a:t>Base normativa y evolución</a:t>
            </a:r>
            <a:endParaRPr lang="en-US" sz="2700"/>
          </a:p>
        </p:txBody>
      </p:sp>
      <p:sp>
        <p:nvSpPr>
          <p:cNvPr id="6" name="Text 4"/>
          <p:cNvSpPr/>
          <p:nvPr/>
        </p:nvSpPr>
        <p:spPr>
          <a:xfrm>
            <a:off x="566928" y="14447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6B6B6B"/>
                </a:solidFill>
              </a:rPr>
              <a:t>Cinco hitos para entender la obligación.</a:t>
            </a:r>
            <a:endParaRPr lang="en-US" sz="1200"/>
          </a:p>
        </p:txBody>
      </p:sp>
      <p:sp>
        <p:nvSpPr>
          <p:cNvPr id="7" name="Shape 5"/>
          <p:cNvSpPr/>
          <p:nvPr/>
        </p:nvSpPr>
        <p:spPr>
          <a:xfrm>
            <a:off x="777240" y="1828800"/>
            <a:ext cx="347472" cy="347472"/>
          </a:xfrm>
          <a:prstGeom prst="ellipse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950976" y="2176272"/>
            <a:ext cx="1" cy="457200"/>
          </a:xfrm>
          <a:prstGeom prst="line">
            <a:avLst/>
          </a:prstGeom>
          <a:noFill/>
          <a:ln w="25400">
            <a:solidFill>
              <a:srgbClr val="D9A2A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1353312" y="1783080"/>
            <a:ext cx="12984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C0141B"/>
                </a:solidFill>
              </a:rPr>
              <a:t>30/07/1987</a:t>
            </a:r>
            <a:endParaRPr lang="en-US" sz="1200"/>
          </a:p>
        </p:txBody>
      </p:sp>
      <p:sp>
        <p:nvSpPr>
          <p:cNvPr id="10" name="Text 8"/>
          <p:cNvSpPr/>
          <p:nvPr/>
        </p:nvSpPr>
        <p:spPr>
          <a:xfrm>
            <a:off x="2743200" y="1773936"/>
            <a:ext cx="8046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Ley 16/1987 · LOTT</a:t>
            </a:r>
            <a:endParaRPr lang="en-US" sz="1500"/>
          </a:p>
        </p:txBody>
      </p:sp>
      <p:sp>
        <p:nvSpPr>
          <p:cNvPr id="11" name="Shape 9"/>
          <p:cNvSpPr/>
          <p:nvPr/>
        </p:nvSpPr>
        <p:spPr>
          <a:xfrm>
            <a:off x="777240" y="2633472"/>
            <a:ext cx="347472" cy="347472"/>
          </a:xfrm>
          <a:prstGeom prst="ellipse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950976" y="2980944"/>
            <a:ext cx="1" cy="457200"/>
          </a:xfrm>
          <a:prstGeom prst="line">
            <a:avLst/>
          </a:prstGeom>
          <a:noFill/>
          <a:ln w="25400">
            <a:solidFill>
              <a:srgbClr val="D9A2A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/>
          <p:nvPr/>
        </p:nvSpPr>
        <p:spPr>
          <a:xfrm>
            <a:off x="1353312" y="2587752"/>
            <a:ext cx="12984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C0141B"/>
                </a:solidFill>
              </a:rPr>
              <a:t>28/09/1990</a:t>
            </a:r>
            <a:endParaRPr lang="en-US" sz="1200"/>
          </a:p>
        </p:txBody>
      </p:sp>
      <p:sp>
        <p:nvSpPr>
          <p:cNvPr id="14" name="Text 12"/>
          <p:cNvSpPr/>
          <p:nvPr/>
        </p:nvSpPr>
        <p:spPr>
          <a:xfrm>
            <a:off x="2743200" y="2578608"/>
            <a:ext cx="8046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Real Decreto 1211/1990 · ROTT</a:t>
            </a:r>
            <a:endParaRPr lang="en-US" sz="1500"/>
          </a:p>
        </p:txBody>
      </p:sp>
      <p:sp>
        <p:nvSpPr>
          <p:cNvPr id="15" name="Shape 13"/>
          <p:cNvSpPr/>
          <p:nvPr/>
        </p:nvSpPr>
        <p:spPr>
          <a:xfrm>
            <a:off x="777240" y="3438144"/>
            <a:ext cx="347472" cy="347472"/>
          </a:xfrm>
          <a:prstGeom prst="ellipse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Shape 14"/>
          <p:cNvSpPr/>
          <p:nvPr/>
        </p:nvSpPr>
        <p:spPr>
          <a:xfrm>
            <a:off x="950976" y="3785616"/>
            <a:ext cx="1" cy="457200"/>
          </a:xfrm>
          <a:prstGeom prst="line">
            <a:avLst/>
          </a:prstGeom>
          <a:noFill/>
          <a:ln w="25400">
            <a:solidFill>
              <a:srgbClr val="D9A2A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Text 15"/>
          <p:cNvSpPr/>
          <p:nvPr/>
        </p:nvSpPr>
        <p:spPr>
          <a:xfrm>
            <a:off x="1353312" y="3392424"/>
            <a:ext cx="12984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C0141B"/>
                </a:solidFill>
              </a:rPr>
              <a:t>13/12/2012</a:t>
            </a:r>
            <a:endParaRPr lang="en-US" sz="1200"/>
          </a:p>
        </p:txBody>
      </p:sp>
      <p:sp>
        <p:nvSpPr>
          <p:cNvPr id="18" name="Text 16"/>
          <p:cNvSpPr/>
          <p:nvPr/>
        </p:nvSpPr>
        <p:spPr>
          <a:xfrm>
            <a:off x="2743200" y="3383280"/>
            <a:ext cx="8046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Orden FOM/2861/2012 · Documento de control</a:t>
            </a:r>
            <a:endParaRPr lang="en-US" sz="1500"/>
          </a:p>
        </p:txBody>
      </p:sp>
      <p:sp>
        <p:nvSpPr>
          <p:cNvPr id="19" name="Shape 17"/>
          <p:cNvSpPr/>
          <p:nvPr/>
        </p:nvSpPr>
        <p:spPr>
          <a:xfrm>
            <a:off x="777240" y="4242816"/>
            <a:ext cx="347472" cy="347472"/>
          </a:xfrm>
          <a:prstGeom prst="ellipse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0" name="Shape 18"/>
          <p:cNvSpPr/>
          <p:nvPr/>
        </p:nvSpPr>
        <p:spPr>
          <a:xfrm>
            <a:off x="950976" y="4590288"/>
            <a:ext cx="1" cy="457200"/>
          </a:xfrm>
          <a:prstGeom prst="line">
            <a:avLst/>
          </a:prstGeom>
          <a:noFill/>
          <a:ln w="25400">
            <a:solidFill>
              <a:srgbClr val="D9A2A5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1" name="Text 19"/>
          <p:cNvSpPr/>
          <p:nvPr/>
        </p:nvSpPr>
        <p:spPr>
          <a:xfrm>
            <a:off x="1353312" y="4197096"/>
            <a:ext cx="12984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C0141B"/>
                </a:solidFill>
              </a:rPr>
              <a:t>03/12/2025</a:t>
            </a:r>
            <a:endParaRPr lang="en-US" sz="1200"/>
          </a:p>
        </p:txBody>
      </p:sp>
      <p:sp>
        <p:nvSpPr>
          <p:cNvPr id="22" name="Text 20"/>
          <p:cNvSpPr/>
          <p:nvPr/>
        </p:nvSpPr>
        <p:spPr>
          <a:xfrm>
            <a:off x="2743200" y="4187952"/>
            <a:ext cx="8046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Ley 9/2025 · Mandato de digitalización</a:t>
            </a:r>
            <a:endParaRPr lang="en-US" sz="1500"/>
          </a:p>
        </p:txBody>
      </p:sp>
      <p:sp>
        <p:nvSpPr>
          <p:cNvPr id="23" name="Shape 21"/>
          <p:cNvSpPr/>
          <p:nvPr/>
        </p:nvSpPr>
        <p:spPr>
          <a:xfrm>
            <a:off x="777240" y="5047488"/>
            <a:ext cx="347472" cy="347472"/>
          </a:xfrm>
          <a:prstGeom prst="ellipse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4" name="Text 22"/>
          <p:cNvSpPr/>
          <p:nvPr/>
        </p:nvSpPr>
        <p:spPr>
          <a:xfrm>
            <a:off x="1353312" y="5001768"/>
            <a:ext cx="12984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>
                <a:solidFill>
                  <a:srgbClr val="C0141B"/>
                </a:solidFill>
              </a:rPr>
              <a:t>05/06/2026</a:t>
            </a:r>
            <a:endParaRPr lang="en-US" sz="1200"/>
          </a:p>
        </p:txBody>
      </p:sp>
      <p:sp>
        <p:nvSpPr>
          <p:cNvPr id="25" name="Text 23"/>
          <p:cNvSpPr/>
          <p:nvPr/>
        </p:nvSpPr>
        <p:spPr>
          <a:xfrm>
            <a:off x="2743200" y="4992624"/>
            <a:ext cx="80467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Resolución D.G. Transporte · Requisitos técnicos</a:t>
            </a:r>
            <a:endParaRPr lang="en-US" sz="1500"/>
          </a:p>
        </p:txBody>
      </p:sp>
      <p:sp>
        <p:nvSpPr>
          <p:cNvPr id="26" name="Shape 24"/>
          <p:cNvSpPr/>
          <p:nvPr/>
        </p:nvSpPr>
        <p:spPr>
          <a:xfrm>
            <a:off x="914400" y="5806440"/>
            <a:ext cx="10332720" cy="457200"/>
          </a:xfrm>
          <a:prstGeom prst="roundRect">
            <a:avLst>
              <a:gd name="adj" fmla="val 8000"/>
            </a:avLst>
          </a:prstGeom>
          <a:solidFill>
            <a:srgbClr val="F9EDEE"/>
          </a:solidFill>
          <a:ln w="12700">
            <a:solidFill>
              <a:srgbClr val="E7B7B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7" name="Text 25"/>
          <p:cNvSpPr/>
          <p:nvPr/>
        </p:nvSpPr>
        <p:spPr>
          <a:xfrm>
            <a:off x="1143000" y="5943600"/>
            <a:ext cx="98755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250" b="1">
                <a:solidFill>
                  <a:srgbClr val="C0141B"/>
                </a:solidFill>
              </a:rPr>
              <a:t>La Resolución técnica y la Orden de 2012 deben aplicarse conjuntamente.</a:t>
            </a:r>
            <a:endParaRPr lang="en-US" sz="125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BDBDB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502920" y="228600"/>
            <a:ext cx="1280160" cy="329184"/>
          </a:xfrm>
          <a:prstGeom prst="roundRect">
            <a:avLst>
              <a:gd name="adj" fmla="val 11111"/>
            </a:avLst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612648" y="329184"/>
            <a:ext cx="10607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>
                <a:solidFill>
                  <a:srgbClr val="FFFFFF"/>
                </a:solidFill>
              </a:rPr>
              <a:t>BLOQUE 1</a:t>
            </a:r>
            <a:endParaRPr lang="en-US" sz="850"/>
          </a:p>
        </p:txBody>
      </p:sp>
      <p:sp>
        <p:nvSpPr>
          <p:cNvPr id="4" name="Text 2"/>
          <p:cNvSpPr/>
          <p:nvPr/>
        </p:nvSpPr>
        <p:spPr>
          <a:xfrm>
            <a:off x="1920240" y="324612"/>
            <a:ext cx="7863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>
                <a:solidFill>
                  <a:srgbClr val="2B2B2B"/>
                </a:solidFill>
              </a:rPr>
              <a:t>D. Javier Cruz Díaz · Secretario General de ASETRA</a:t>
            </a:r>
            <a:endParaRPr lang="en-US" sz="950"/>
          </a:p>
        </p:txBody>
      </p:sp>
      <p:sp>
        <p:nvSpPr>
          <p:cNvPr id="5" name="Text 3"/>
          <p:cNvSpPr/>
          <p:nvPr/>
        </p:nvSpPr>
        <p:spPr>
          <a:xfrm>
            <a:off x="548640" y="996696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>
                <a:solidFill>
                  <a:srgbClr val="C0141B"/>
                </a:solidFill>
              </a:rPr>
              <a:t>Distinción jurídica: DeCA, carta de porte y CMR</a:t>
            </a:r>
            <a:endParaRPr lang="en-US" sz="2700"/>
          </a:p>
        </p:txBody>
      </p:sp>
      <p:sp>
        <p:nvSpPr>
          <p:cNvPr id="6" name="Text 4"/>
          <p:cNvSpPr/>
          <p:nvPr/>
        </p:nvSpPr>
        <p:spPr>
          <a:xfrm>
            <a:off x="566928" y="14447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6B6B6B"/>
                </a:solidFill>
              </a:rPr>
              <a:t>Tres planos documentales diferentes.</a:t>
            </a:r>
            <a:endParaRPr lang="en-US" sz="1200"/>
          </a:p>
        </p:txBody>
      </p:sp>
      <p:sp>
        <p:nvSpPr>
          <p:cNvPr id="7" name="Shape 5"/>
          <p:cNvSpPr/>
          <p:nvPr/>
        </p:nvSpPr>
        <p:spPr>
          <a:xfrm>
            <a:off x="594360" y="1828800"/>
            <a:ext cx="3474720" cy="3429000"/>
          </a:xfrm>
          <a:prstGeom prst="roundRect">
            <a:avLst>
              <a:gd name="adj" fmla="val 1067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594360" y="1828800"/>
            <a:ext cx="64008" cy="3429000"/>
          </a:xfrm>
          <a:prstGeom prst="rect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795528" y="1975104"/>
            <a:ext cx="3081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DeCA</a:t>
            </a:r>
            <a:endParaRPr lang="en-US" sz="1500"/>
          </a:p>
        </p:txBody>
      </p:sp>
      <p:sp>
        <p:nvSpPr>
          <p:cNvPr id="10" name="Text 8"/>
          <p:cNvSpPr/>
          <p:nvPr/>
        </p:nvSpPr>
        <p:spPr>
          <a:xfrm>
            <a:off x="795528" y="2395728"/>
            <a:ext cx="3081528" cy="2715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40">
                <a:solidFill>
                  <a:srgbClr val="2B2B2B"/>
                </a:solidFill>
              </a:rPr>
              <a:t>Control administrativo público. No documenta por sí mismo el precio ni sustituye el contrato.</a:t>
            </a:r>
            <a:endParaRPr lang="en-US" sz="1140"/>
          </a:p>
        </p:txBody>
      </p:sp>
      <p:sp>
        <p:nvSpPr>
          <p:cNvPr id="11" name="Shape 9"/>
          <p:cNvSpPr/>
          <p:nvPr/>
        </p:nvSpPr>
        <p:spPr>
          <a:xfrm>
            <a:off x="4361688" y="1828800"/>
            <a:ext cx="3474720" cy="3429000"/>
          </a:xfrm>
          <a:prstGeom prst="roundRect">
            <a:avLst>
              <a:gd name="adj" fmla="val 1067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4361688" y="1828800"/>
            <a:ext cx="64008" cy="3429000"/>
          </a:xfrm>
          <a:prstGeom prst="rect">
            <a:avLst/>
          </a:prstGeom>
          <a:solidFill>
            <a:srgbClr val="1A1A1A"/>
          </a:solidFill>
          <a:ln w="127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/>
          <p:nvPr/>
        </p:nvSpPr>
        <p:spPr>
          <a:xfrm>
            <a:off x="4562856" y="1975104"/>
            <a:ext cx="3081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Carta de porte</a:t>
            </a:r>
            <a:endParaRPr lang="en-US" sz="1500"/>
          </a:p>
        </p:txBody>
      </p:sp>
      <p:sp>
        <p:nvSpPr>
          <p:cNvPr id="14" name="Text 12"/>
          <p:cNvSpPr/>
          <p:nvPr/>
        </p:nvSpPr>
        <p:spPr>
          <a:xfrm>
            <a:off x="4562856" y="2395728"/>
            <a:ext cx="3081528" cy="2715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40">
                <a:solidFill>
                  <a:srgbClr val="2B2B2B"/>
                </a:solidFill>
              </a:rPr>
              <a:t>Documento mercantil privado regulado por la Ley 15/2009. Ordena la relación entre cargador y porteador.</a:t>
            </a:r>
            <a:endParaRPr lang="en-US" sz="1140"/>
          </a:p>
        </p:txBody>
      </p:sp>
      <p:sp>
        <p:nvSpPr>
          <p:cNvPr id="15" name="Shape 13"/>
          <p:cNvSpPr/>
          <p:nvPr/>
        </p:nvSpPr>
        <p:spPr>
          <a:xfrm>
            <a:off x="8129016" y="1828800"/>
            <a:ext cx="3474720" cy="3429000"/>
          </a:xfrm>
          <a:prstGeom prst="roundRect">
            <a:avLst>
              <a:gd name="adj" fmla="val 1067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Shape 14"/>
          <p:cNvSpPr/>
          <p:nvPr/>
        </p:nvSpPr>
        <p:spPr>
          <a:xfrm>
            <a:off x="8129016" y="1828800"/>
            <a:ext cx="64008" cy="3429000"/>
          </a:xfrm>
          <a:prstGeom prst="rect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Text 15"/>
          <p:cNvSpPr/>
          <p:nvPr/>
        </p:nvSpPr>
        <p:spPr>
          <a:xfrm>
            <a:off x="8330184" y="1975104"/>
            <a:ext cx="308152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CMR</a:t>
            </a:r>
            <a:endParaRPr lang="en-US" sz="1500"/>
          </a:p>
        </p:txBody>
      </p:sp>
      <p:sp>
        <p:nvSpPr>
          <p:cNvPr id="18" name="Text 16"/>
          <p:cNvSpPr/>
          <p:nvPr/>
        </p:nvSpPr>
        <p:spPr>
          <a:xfrm>
            <a:off x="8330184" y="2395728"/>
            <a:ext cx="3081528" cy="2715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40">
                <a:solidFill>
                  <a:srgbClr val="2B2B2B"/>
                </a:solidFill>
              </a:rPr>
              <a:t>Documento del transporte internacional. El 5 de octubre no hace obligatorio el eCMR internacional.</a:t>
            </a:r>
            <a:endParaRPr lang="en-US" sz="1140"/>
          </a:p>
        </p:txBody>
      </p:sp>
      <p:sp>
        <p:nvSpPr>
          <p:cNvPr id="19" name="Shape 17"/>
          <p:cNvSpPr/>
          <p:nvPr/>
        </p:nvSpPr>
        <p:spPr>
          <a:xfrm>
            <a:off x="914400" y="5715000"/>
            <a:ext cx="10332720" cy="457200"/>
          </a:xfrm>
          <a:prstGeom prst="roundRect">
            <a:avLst>
              <a:gd name="adj" fmla="val 8000"/>
            </a:avLst>
          </a:prstGeom>
          <a:solidFill>
            <a:srgbClr val="F9EDEE"/>
          </a:solidFill>
          <a:ln w="12700">
            <a:solidFill>
              <a:srgbClr val="E7B7B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0" name="Text 18"/>
          <p:cNvSpPr/>
          <p:nvPr/>
        </p:nvSpPr>
        <p:spPr>
          <a:xfrm>
            <a:off x="1143000" y="5852160"/>
            <a:ext cx="98755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250" b="1">
                <a:solidFill>
                  <a:srgbClr val="C0141B"/>
                </a:solidFill>
              </a:rPr>
              <a:t>Un mismo formato solo cumple varias funciones si reúne todos los requisitos de cada régimen.</a:t>
            </a:r>
            <a:endParaRPr lang="en-US" sz="125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BDBDB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502920" y="228600"/>
            <a:ext cx="1280160" cy="329184"/>
          </a:xfrm>
          <a:prstGeom prst="roundRect">
            <a:avLst>
              <a:gd name="adj" fmla="val 11111"/>
            </a:avLst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612648" y="329184"/>
            <a:ext cx="10607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>
                <a:solidFill>
                  <a:srgbClr val="FFFFFF"/>
                </a:solidFill>
              </a:rPr>
              <a:t>BLOQUE 1</a:t>
            </a:r>
            <a:endParaRPr lang="en-US" sz="850"/>
          </a:p>
        </p:txBody>
      </p:sp>
      <p:sp>
        <p:nvSpPr>
          <p:cNvPr id="4" name="Text 2"/>
          <p:cNvSpPr/>
          <p:nvPr/>
        </p:nvSpPr>
        <p:spPr>
          <a:xfrm>
            <a:off x="1920240" y="324612"/>
            <a:ext cx="7863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>
                <a:solidFill>
                  <a:srgbClr val="2B2B2B"/>
                </a:solidFill>
              </a:rPr>
              <a:t>D. Javier Cruz Díaz · Secretario General de ASETRA</a:t>
            </a:r>
            <a:endParaRPr lang="en-US" sz="950"/>
          </a:p>
        </p:txBody>
      </p:sp>
      <p:sp>
        <p:nvSpPr>
          <p:cNvPr id="5" name="Text 3"/>
          <p:cNvSpPr/>
          <p:nvPr/>
        </p:nvSpPr>
        <p:spPr>
          <a:xfrm>
            <a:off x="548640" y="996696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>
                <a:solidFill>
                  <a:srgbClr val="C0141B"/>
                </a:solidFill>
              </a:rPr>
              <a:t>Ámbito operativo y geográfico</a:t>
            </a:r>
            <a:endParaRPr lang="en-US" sz="2700"/>
          </a:p>
        </p:txBody>
      </p:sp>
      <p:sp>
        <p:nvSpPr>
          <p:cNvPr id="6" name="Text 4"/>
          <p:cNvSpPr/>
          <p:nvPr/>
        </p:nvSpPr>
        <p:spPr>
          <a:xfrm>
            <a:off x="566928" y="14447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6B6B6B"/>
                </a:solidFill>
              </a:rPr>
              <a:t>¿A qué transportes afecta?</a:t>
            </a:r>
            <a:endParaRPr lang="en-US" sz="1200"/>
          </a:p>
        </p:txBody>
      </p:sp>
      <p:sp>
        <p:nvSpPr>
          <p:cNvPr id="7" name="Shape 5"/>
          <p:cNvSpPr/>
          <p:nvPr/>
        </p:nvSpPr>
        <p:spPr>
          <a:xfrm>
            <a:off x="640080" y="1828800"/>
            <a:ext cx="2542032" cy="1417320"/>
          </a:xfrm>
          <a:prstGeom prst="roundRect">
            <a:avLst>
              <a:gd name="adj" fmla="val 2581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640080" y="1828800"/>
            <a:ext cx="64008" cy="1417320"/>
          </a:xfrm>
          <a:prstGeom prst="rect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841248" y="1975104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SÍ · MDPE / MDL</a:t>
            </a:r>
            <a:endParaRPr lang="en-US" sz="1500"/>
          </a:p>
        </p:txBody>
      </p:sp>
      <p:sp>
        <p:nvSpPr>
          <p:cNvPr id="10" name="Text 8"/>
          <p:cNvSpPr/>
          <p:nvPr/>
        </p:nvSpPr>
        <p:spPr>
          <a:xfrm>
            <a:off x="841248" y="2395728"/>
            <a:ext cx="21488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40">
                <a:solidFill>
                  <a:srgbClr val="2B2B2B"/>
                </a:solidFill>
              </a:rPr>
              <a:t>Transporte público interior de mercancías.</a:t>
            </a:r>
            <a:endParaRPr lang="en-US" sz="1140"/>
          </a:p>
        </p:txBody>
      </p:sp>
      <p:sp>
        <p:nvSpPr>
          <p:cNvPr id="11" name="Shape 9"/>
          <p:cNvSpPr/>
          <p:nvPr/>
        </p:nvSpPr>
        <p:spPr>
          <a:xfrm>
            <a:off x="3319272" y="1828800"/>
            <a:ext cx="2542032" cy="1417320"/>
          </a:xfrm>
          <a:prstGeom prst="roundRect">
            <a:avLst>
              <a:gd name="adj" fmla="val 2581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3319272" y="1828800"/>
            <a:ext cx="64008" cy="1417320"/>
          </a:xfrm>
          <a:prstGeom prst="rect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/>
          <p:nvPr/>
        </p:nvSpPr>
        <p:spPr>
          <a:xfrm>
            <a:off x="3520440" y="1975104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SÍ · Cabotaje</a:t>
            </a:r>
            <a:endParaRPr lang="en-US" sz="1500"/>
          </a:p>
        </p:txBody>
      </p:sp>
      <p:sp>
        <p:nvSpPr>
          <p:cNvPr id="14" name="Text 12"/>
          <p:cNvSpPr/>
          <p:nvPr/>
        </p:nvSpPr>
        <p:spPr>
          <a:xfrm>
            <a:off x="3520440" y="2395728"/>
            <a:ext cx="21488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40">
                <a:solidFill>
                  <a:srgbClr val="2B2B2B"/>
                </a:solidFill>
              </a:rPr>
              <a:t>Operaciones realizadas dentro de España.</a:t>
            </a:r>
            <a:endParaRPr lang="en-US" sz="1140"/>
          </a:p>
        </p:txBody>
      </p:sp>
      <p:sp>
        <p:nvSpPr>
          <p:cNvPr id="15" name="Shape 13"/>
          <p:cNvSpPr/>
          <p:nvPr/>
        </p:nvSpPr>
        <p:spPr>
          <a:xfrm>
            <a:off x="5998464" y="1828800"/>
            <a:ext cx="2542032" cy="1417320"/>
          </a:xfrm>
          <a:prstGeom prst="roundRect">
            <a:avLst>
              <a:gd name="adj" fmla="val 2581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Shape 14"/>
          <p:cNvSpPr/>
          <p:nvPr/>
        </p:nvSpPr>
        <p:spPr>
          <a:xfrm>
            <a:off x="5998464" y="1828800"/>
            <a:ext cx="64008" cy="1417320"/>
          </a:xfrm>
          <a:prstGeom prst="rect">
            <a:avLst/>
          </a:prstGeom>
          <a:solidFill>
            <a:srgbClr val="1A1A1A"/>
          </a:solidFill>
          <a:ln w="127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Text 15"/>
          <p:cNvSpPr/>
          <p:nvPr/>
        </p:nvSpPr>
        <p:spPr>
          <a:xfrm>
            <a:off x="6199632" y="1975104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NO · MPC</a:t>
            </a:r>
            <a:endParaRPr lang="en-US" sz="1500"/>
          </a:p>
        </p:txBody>
      </p:sp>
      <p:sp>
        <p:nvSpPr>
          <p:cNvPr id="18" name="Text 16"/>
          <p:cNvSpPr/>
          <p:nvPr/>
        </p:nvSpPr>
        <p:spPr>
          <a:xfrm>
            <a:off x="6199632" y="2395728"/>
            <a:ext cx="21488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40">
                <a:solidFill>
                  <a:srgbClr val="2B2B2B"/>
                </a:solidFill>
              </a:rPr>
              <a:t>Transporte privado complementario.</a:t>
            </a:r>
            <a:endParaRPr lang="en-US" sz="1140"/>
          </a:p>
        </p:txBody>
      </p:sp>
      <p:sp>
        <p:nvSpPr>
          <p:cNvPr id="19" name="Shape 17"/>
          <p:cNvSpPr/>
          <p:nvPr/>
        </p:nvSpPr>
        <p:spPr>
          <a:xfrm>
            <a:off x="8677656" y="1828800"/>
            <a:ext cx="2542032" cy="1417320"/>
          </a:xfrm>
          <a:prstGeom prst="roundRect">
            <a:avLst>
              <a:gd name="adj" fmla="val 2581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0" name="Shape 18"/>
          <p:cNvSpPr/>
          <p:nvPr/>
        </p:nvSpPr>
        <p:spPr>
          <a:xfrm>
            <a:off x="8677656" y="1828800"/>
            <a:ext cx="64008" cy="1417320"/>
          </a:xfrm>
          <a:prstGeom prst="rect">
            <a:avLst/>
          </a:prstGeom>
          <a:solidFill>
            <a:srgbClr val="1A1A1A"/>
          </a:solidFill>
          <a:ln w="127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1" name="Text 19"/>
          <p:cNvSpPr/>
          <p:nvPr/>
        </p:nvSpPr>
        <p:spPr>
          <a:xfrm>
            <a:off x="8878824" y="1975104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NO · Internacional</a:t>
            </a:r>
            <a:endParaRPr lang="en-US" sz="1500"/>
          </a:p>
        </p:txBody>
      </p:sp>
      <p:sp>
        <p:nvSpPr>
          <p:cNvPr id="22" name="Text 20"/>
          <p:cNvSpPr/>
          <p:nvPr/>
        </p:nvSpPr>
        <p:spPr>
          <a:xfrm>
            <a:off x="8878824" y="2395728"/>
            <a:ext cx="2148840" cy="7040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40">
                <a:solidFill>
                  <a:srgbClr val="2B2B2B"/>
                </a:solidFill>
              </a:rPr>
              <a:t>Se aplican sus documentos propios.</a:t>
            </a:r>
            <a:endParaRPr lang="en-US" sz="1140"/>
          </a:p>
        </p:txBody>
      </p:sp>
      <p:sp>
        <p:nvSpPr>
          <p:cNvPr id="23" name="Shape 21"/>
          <p:cNvSpPr/>
          <p:nvPr/>
        </p:nvSpPr>
        <p:spPr>
          <a:xfrm>
            <a:off x="1005840" y="3703320"/>
            <a:ext cx="10149840" cy="118872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4" name="Shape 22"/>
          <p:cNvSpPr/>
          <p:nvPr/>
        </p:nvSpPr>
        <p:spPr>
          <a:xfrm>
            <a:off x="1005840" y="3703320"/>
            <a:ext cx="64008" cy="1188720"/>
          </a:xfrm>
          <a:prstGeom prst="rect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 23"/>
          <p:cNvSpPr/>
          <p:nvPr/>
        </p:nvSpPr>
        <p:spPr>
          <a:xfrm>
            <a:off x="1207008" y="3849624"/>
            <a:ext cx="97566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Pregunta de control</a:t>
            </a:r>
            <a:endParaRPr lang="en-US" sz="1500"/>
          </a:p>
        </p:txBody>
      </p:sp>
      <p:sp>
        <p:nvSpPr>
          <p:cNvPr id="26" name="Text 24"/>
          <p:cNvSpPr/>
          <p:nvPr/>
        </p:nvSpPr>
        <p:spPr>
          <a:xfrm>
            <a:off x="1207008" y="4270248"/>
            <a:ext cx="9756648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40">
                <a:solidFill>
                  <a:srgbClr val="2B2B2B"/>
                </a:solidFill>
              </a:rPr>
              <a:t>¿Es transporte público de mercancías con origen y destino dentro de España, o cabotaje?</a:t>
            </a:r>
            <a:endParaRPr lang="en-US" sz="1140"/>
          </a:p>
        </p:txBody>
      </p:sp>
      <p:sp>
        <p:nvSpPr>
          <p:cNvPr id="27" name="Shape 25"/>
          <p:cNvSpPr/>
          <p:nvPr/>
        </p:nvSpPr>
        <p:spPr>
          <a:xfrm>
            <a:off x="914400" y="5303520"/>
            <a:ext cx="10332720" cy="457200"/>
          </a:xfrm>
          <a:prstGeom prst="roundRect">
            <a:avLst>
              <a:gd name="adj" fmla="val 8000"/>
            </a:avLst>
          </a:prstGeom>
          <a:solidFill>
            <a:srgbClr val="F9EDEE"/>
          </a:solidFill>
          <a:ln w="12700">
            <a:solidFill>
              <a:srgbClr val="E7B7B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8" name="Text 26"/>
          <p:cNvSpPr/>
          <p:nvPr/>
        </p:nvSpPr>
        <p:spPr>
          <a:xfrm>
            <a:off x="1143000" y="5440680"/>
            <a:ext cx="98755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250" b="1">
                <a:solidFill>
                  <a:srgbClr val="C0141B"/>
                </a:solidFill>
              </a:rPr>
              <a:t>La digitalización no amplía el ámbito material del documento de control.</a:t>
            </a:r>
            <a:endParaRPr lang="en-US" sz="125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BDBDB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502920" y="228600"/>
            <a:ext cx="1280160" cy="329184"/>
          </a:xfrm>
          <a:prstGeom prst="roundRect">
            <a:avLst>
              <a:gd name="adj" fmla="val 11111"/>
            </a:avLst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612648" y="329184"/>
            <a:ext cx="10607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>
                <a:solidFill>
                  <a:srgbClr val="FFFFFF"/>
                </a:solidFill>
              </a:rPr>
              <a:t>BLOQUE 2</a:t>
            </a:r>
            <a:endParaRPr lang="en-US" sz="850"/>
          </a:p>
        </p:txBody>
      </p:sp>
      <p:sp>
        <p:nvSpPr>
          <p:cNvPr id="4" name="Text 2"/>
          <p:cNvSpPr/>
          <p:nvPr/>
        </p:nvSpPr>
        <p:spPr>
          <a:xfrm>
            <a:off x="1920240" y="324612"/>
            <a:ext cx="7863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>
                <a:solidFill>
                  <a:srgbClr val="2B2B2B"/>
                </a:solidFill>
              </a:rPr>
              <a:t>Dª. Lorena Díaz Montes · Asesoría Jurídica de ASETRA</a:t>
            </a:r>
            <a:endParaRPr lang="en-US" sz="950"/>
          </a:p>
        </p:txBody>
      </p:sp>
      <p:sp>
        <p:nvSpPr>
          <p:cNvPr id="5" name="Text 3"/>
          <p:cNvSpPr/>
          <p:nvPr/>
        </p:nvSpPr>
        <p:spPr>
          <a:xfrm>
            <a:off x="548640" y="996696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>
                <a:solidFill>
                  <a:srgbClr val="C0141B"/>
                </a:solidFill>
              </a:rPr>
              <a:t>¿Quién lo confecciona? Régimen de firmas</a:t>
            </a:r>
            <a:endParaRPr lang="en-US" sz="2700"/>
          </a:p>
        </p:txBody>
      </p:sp>
      <p:sp>
        <p:nvSpPr>
          <p:cNvPr id="6" name="Text 4"/>
          <p:cNvSpPr/>
          <p:nvPr/>
        </p:nvSpPr>
        <p:spPr>
          <a:xfrm>
            <a:off x="566928" y="14447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6B6B6B"/>
                </a:solidFill>
              </a:rPr>
              <a:t>Formalización compartida y firma no obligatoria.</a:t>
            </a:r>
            <a:endParaRPr lang="en-US" sz="1200"/>
          </a:p>
        </p:txBody>
      </p:sp>
      <p:sp>
        <p:nvSpPr>
          <p:cNvPr id="7" name="Shape 5"/>
          <p:cNvSpPr/>
          <p:nvPr/>
        </p:nvSpPr>
        <p:spPr>
          <a:xfrm>
            <a:off x="640080" y="1810512"/>
            <a:ext cx="3657600" cy="210312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640080" y="1810512"/>
            <a:ext cx="64008" cy="2103120"/>
          </a:xfrm>
          <a:prstGeom prst="rect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841248" y="1956816"/>
            <a:ext cx="32644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Confección libre</a:t>
            </a:r>
            <a:endParaRPr lang="en-US" sz="1500"/>
          </a:p>
        </p:txBody>
      </p:sp>
      <p:sp>
        <p:nvSpPr>
          <p:cNvPr id="10" name="Text 8"/>
          <p:cNvSpPr/>
          <p:nvPr/>
        </p:nvSpPr>
        <p:spPr>
          <a:xfrm>
            <a:off x="841248" y="2377440"/>
            <a:ext cx="3264408" cy="13898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40">
                <a:solidFill>
                  <a:srgbClr val="2B2B2B"/>
                </a:solidFill>
              </a:rPr>
              <a:t>La norma no atribuye la elaboración material a una sola parte. Cargador contractual y transportista efectivo deben formalizarlo.</a:t>
            </a:r>
            <a:endParaRPr lang="en-US" sz="1140"/>
          </a:p>
        </p:txBody>
      </p:sp>
      <p:sp>
        <p:nvSpPr>
          <p:cNvPr id="11" name="Shape 9"/>
          <p:cNvSpPr/>
          <p:nvPr/>
        </p:nvSpPr>
        <p:spPr>
          <a:xfrm>
            <a:off x="4453128" y="1810512"/>
            <a:ext cx="3337560" cy="210312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4453128" y="1810512"/>
            <a:ext cx="64008" cy="2103120"/>
          </a:xfrm>
          <a:prstGeom prst="rect">
            <a:avLst/>
          </a:prstGeom>
          <a:solidFill>
            <a:srgbClr val="1A1A1A"/>
          </a:solidFill>
          <a:ln w="127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/>
          <p:nvPr/>
        </p:nvSpPr>
        <p:spPr>
          <a:xfrm>
            <a:off x="4654296" y="1956816"/>
            <a:ext cx="2944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Sin firma obligatoria</a:t>
            </a:r>
            <a:endParaRPr lang="en-US" sz="1500"/>
          </a:p>
        </p:txBody>
      </p:sp>
      <p:sp>
        <p:nvSpPr>
          <p:cNvPr id="14" name="Text 12"/>
          <p:cNvSpPr/>
          <p:nvPr/>
        </p:nvSpPr>
        <p:spPr>
          <a:xfrm>
            <a:off x="4654296" y="2377440"/>
            <a:ext cx="2944368" cy="13898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40">
                <a:solidFill>
                  <a:srgbClr val="2B2B2B"/>
                </a:solidFill>
              </a:rPr>
              <a:t>Es válido sin firma. Si se firma voluntariamente, se usará firma electrónica avanzada o cualificada conforme a </a:t>
            </a:r>
            <a:r>
              <a:rPr lang="en-US" sz="1140" err="1">
                <a:solidFill>
                  <a:srgbClr val="2B2B2B"/>
                </a:solidFill>
              </a:rPr>
              <a:t>eI</a:t>
            </a:r>
            <a:r>
              <a:rPr lang="en-US" sz="1140">
                <a:solidFill>
                  <a:srgbClr val="2B2B2B"/>
                </a:solidFill>
              </a:rPr>
              <a:t> DAS.</a:t>
            </a:r>
            <a:endParaRPr lang="en-US" sz="1140"/>
          </a:p>
        </p:txBody>
      </p:sp>
      <p:sp>
        <p:nvSpPr>
          <p:cNvPr id="15" name="Shape 13"/>
          <p:cNvSpPr/>
          <p:nvPr/>
        </p:nvSpPr>
        <p:spPr>
          <a:xfrm>
            <a:off x="7946136" y="1810512"/>
            <a:ext cx="3611880" cy="210312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Shape 14"/>
          <p:cNvSpPr/>
          <p:nvPr/>
        </p:nvSpPr>
        <p:spPr>
          <a:xfrm>
            <a:off x="7946136" y="1810512"/>
            <a:ext cx="64008" cy="2103120"/>
          </a:xfrm>
          <a:prstGeom prst="rect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Text 15"/>
          <p:cNvSpPr/>
          <p:nvPr/>
        </p:nvSpPr>
        <p:spPr>
          <a:xfrm>
            <a:off x="8147304" y="1956816"/>
            <a:ext cx="32186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No confundir</a:t>
            </a:r>
            <a:endParaRPr lang="en-US" sz="1500"/>
          </a:p>
        </p:txBody>
      </p:sp>
      <p:sp>
        <p:nvSpPr>
          <p:cNvPr id="18" name="Text 16"/>
          <p:cNvSpPr/>
          <p:nvPr/>
        </p:nvSpPr>
        <p:spPr>
          <a:xfrm>
            <a:off x="8147304" y="2377440"/>
            <a:ext cx="3218688" cy="13898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40">
                <a:solidFill>
                  <a:srgbClr val="2B2B2B"/>
                </a:solidFill>
              </a:rPr>
              <a:t>La firma manuscrita escaneada no equivale a firma avanzada. </a:t>
            </a:r>
            <a:endParaRPr lang="en-US" sz="1140"/>
          </a:p>
        </p:txBody>
      </p:sp>
      <p:sp>
        <p:nvSpPr>
          <p:cNvPr id="19" name="Shape 17"/>
          <p:cNvSpPr/>
          <p:nvPr/>
        </p:nvSpPr>
        <p:spPr>
          <a:xfrm>
            <a:off x="640080" y="4160520"/>
            <a:ext cx="5285232" cy="132588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0" name="Shape 18"/>
          <p:cNvSpPr/>
          <p:nvPr/>
        </p:nvSpPr>
        <p:spPr>
          <a:xfrm>
            <a:off x="640080" y="4160520"/>
            <a:ext cx="64008" cy="1325880"/>
          </a:xfrm>
          <a:prstGeom prst="rect">
            <a:avLst/>
          </a:prstGeom>
          <a:solidFill>
            <a:srgbClr val="1A1A1A"/>
          </a:solidFill>
          <a:ln w="127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1" name="Text 19"/>
          <p:cNvSpPr/>
          <p:nvPr/>
        </p:nvSpPr>
        <p:spPr>
          <a:xfrm>
            <a:off x="841248" y="4306824"/>
            <a:ext cx="4892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Conceptos</a:t>
            </a:r>
            <a:endParaRPr lang="en-US" sz="1500"/>
          </a:p>
        </p:txBody>
      </p:sp>
      <p:sp>
        <p:nvSpPr>
          <p:cNvPr id="22" name="Text 20"/>
          <p:cNvSpPr/>
          <p:nvPr/>
        </p:nvSpPr>
        <p:spPr>
          <a:xfrm>
            <a:off x="841248" y="4727448"/>
            <a:ext cx="4892040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40">
                <a:solidFill>
                  <a:srgbClr val="2B2B2B"/>
                </a:solidFill>
              </a:rPr>
              <a:t>Cargador contractual: quien contrata con el transportista efectivo. Transportista efectivo: titular de la autorización con la que se realiza materialmente el transporte.</a:t>
            </a:r>
            <a:endParaRPr lang="en-US" sz="1140"/>
          </a:p>
        </p:txBody>
      </p:sp>
      <p:sp>
        <p:nvSpPr>
          <p:cNvPr id="23" name="Shape 21"/>
          <p:cNvSpPr/>
          <p:nvPr/>
        </p:nvSpPr>
        <p:spPr>
          <a:xfrm>
            <a:off x="6245352" y="4160520"/>
            <a:ext cx="5312664" cy="132588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4" name="Shape 22"/>
          <p:cNvSpPr/>
          <p:nvPr/>
        </p:nvSpPr>
        <p:spPr>
          <a:xfrm>
            <a:off x="6245352" y="4160520"/>
            <a:ext cx="64008" cy="1325880"/>
          </a:xfrm>
          <a:prstGeom prst="rect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 23"/>
          <p:cNvSpPr/>
          <p:nvPr/>
        </p:nvSpPr>
        <p:spPr>
          <a:xfrm>
            <a:off x="6446520" y="4306824"/>
            <a:ext cx="49194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Autorizaciones</a:t>
            </a:r>
            <a:endParaRPr lang="en-US" sz="1500"/>
          </a:p>
        </p:txBody>
      </p:sp>
      <p:sp>
        <p:nvSpPr>
          <p:cNvPr id="26" name="Text 24"/>
          <p:cNvSpPr/>
          <p:nvPr/>
        </p:nvSpPr>
        <p:spPr>
          <a:xfrm>
            <a:off x="6446520" y="4727448"/>
            <a:ext cx="4919472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>
                <a:solidFill>
                  <a:srgbClr val="2B2B2B"/>
                </a:solidFill>
              </a:rPr>
              <a:t>Debe </a:t>
            </a:r>
            <a:r>
              <a:rPr lang="en-US" sz="1100" err="1">
                <a:solidFill>
                  <a:srgbClr val="2B2B2B"/>
                </a:solidFill>
              </a:rPr>
              <a:t>identificarse</a:t>
            </a:r>
            <a:r>
              <a:rPr lang="en-US" sz="1100">
                <a:solidFill>
                  <a:srgbClr val="2B2B2B"/>
                </a:solidFill>
              </a:rPr>
              <a:t> la </a:t>
            </a:r>
            <a:r>
              <a:rPr lang="en-US" sz="1100" err="1">
                <a:solidFill>
                  <a:srgbClr val="2B2B2B"/>
                </a:solidFill>
              </a:rPr>
              <a:t>autorización</a:t>
            </a:r>
            <a:r>
              <a:rPr lang="en-US" sz="1100">
                <a:solidFill>
                  <a:srgbClr val="2B2B2B"/>
                </a:solidFill>
              </a:rPr>
              <a:t> </a:t>
            </a:r>
            <a:r>
              <a:rPr lang="en-US" sz="1100" err="1">
                <a:solidFill>
                  <a:srgbClr val="2B2B2B"/>
                </a:solidFill>
              </a:rPr>
              <a:t>complementaria</a:t>
            </a:r>
            <a:r>
              <a:rPr lang="en-US" sz="1100">
                <a:solidFill>
                  <a:srgbClr val="2B2B2B"/>
                </a:solidFill>
              </a:rPr>
              <a:t> de </a:t>
            </a:r>
            <a:r>
              <a:rPr lang="en-US" sz="1100" err="1">
                <a:solidFill>
                  <a:srgbClr val="2B2B2B"/>
                </a:solidFill>
              </a:rPr>
              <a:t>circulación</a:t>
            </a:r>
            <a:r>
              <a:rPr lang="en-US" sz="1100">
                <a:solidFill>
                  <a:srgbClr val="2B2B2B"/>
                </a:solidFill>
              </a:rPr>
              <a:t> </a:t>
            </a:r>
            <a:r>
              <a:rPr lang="en-US" sz="1100" err="1">
                <a:solidFill>
                  <a:srgbClr val="2B2B2B"/>
                </a:solidFill>
              </a:rPr>
              <a:t>cuando</a:t>
            </a:r>
            <a:r>
              <a:rPr lang="en-US" sz="1100">
                <a:solidFill>
                  <a:srgbClr val="2B2B2B"/>
                </a:solidFill>
              </a:rPr>
              <a:t> </a:t>
            </a:r>
            <a:r>
              <a:rPr lang="en-US" sz="1100" err="1">
                <a:solidFill>
                  <a:srgbClr val="2B2B2B"/>
                </a:solidFill>
              </a:rPr>
              <a:t>proceda</a:t>
            </a:r>
            <a:r>
              <a:rPr lang="en-US" sz="1100">
                <a:solidFill>
                  <a:srgbClr val="2B2B2B"/>
                </a:solidFill>
              </a:rPr>
              <a:t>.</a:t>
            </a:r>
            <a:endParaRPr lang="en-US" sz="1100"/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BDBDB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502920" y="228600"/>
            <a:ext cx="1280160" cy="329184"/>
          </a:xfrm>
          <a:prstGeom prst="roundRect">
            <a:avLst>
              <a:gd name="adj" fmla="val 11111"/>
            </a:avLst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 noProof="0"/>
          </a:p>
        </p:txBody>
      </p:sp>
      <p:sp>
        <p:nvSpPr>
          <p:cNvPr id="3" name="Text 1"/>
          <p:cNvSpPr/>
          <p:nvPr/>
        </p:nvSpPr>
        <p:spPr>
          <a:xfrm>
            <a:off x="612648" y="329184"/>
            <a:ext cx="10607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s-ES" sz="850" b="1" noProof="0">
                <a:solidFill>
                  <a:srgbClr val="FFFFFF"/>
                </a:solidFill>
              </a:rPr>
              <a:t>BLOQUE 2</a:t>
            </a:r>
            <a:endParaRPr lang="es-ES" sz="850" noProof="0"/>
          </a:p>
        </p:txBody>
      </p:sp>
      <p:sp>
        <p:nvSpPr>
          <p:cNvPr id="4" name="Text 2"/>
          <p:cNvSpPr/>
          <p:nvPr/>
        </p:nvSpPr>
        <p:spPr>
          <a:xfrm>
            <a:off x="1920240" y="324612"/>
            <a:ext cx="7863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s-ES" sz="950" b="1" noProof="0">
                <a:solidFill>
                  <a:srgbClr val="2B2B2B"/>
                </a:solidFill>
              </a:rPr>
              <a:t>Dª. Lorena Díaz Montes · Asesoría Jurídica de ASETRA</a:t>
            </a:r>
            <a:endParaRPr lang="es-ES" sz="950" noProof="0"/>
          </a:p>
        </p:txBody>
      </p:sp>
      <p:sp>
        <p:nvSpPr>
          <p:cNvPr id="5" name="Text 3"/>
          <p:cNvSpPr/>
          <p:nvPr/>
        </p:nvSpPr>
        <p:spPr>
          <a:xfrm>
            <a:off x="548640" y="996696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s-ES" sz="2700" b="1">
                <a:solidFill>
                  <a:srgbClr val="C0141B"/>
                </a:solidFill>
              </a:rPr>
              <a:t>LOS DATOS OBLIGATORIOS</a:t>
            </a:r>
            <a:endParaRPr lang="es-ES" sz="2700" noProof="0">
              <a:solidFill>
                <a:srgbClr val="000000"/>
              </a:solidFill>
            </a:endParaRPr>
          </a:p>
        </p:txBody>
      </p:sp>
      <p:sp>
        <p:nvSpPr>
          <p:cNvPr id="6" name="Text 4"/>
          <p:cNvSpPr/>
          <p:nvPr/>
        </p:nvSpPr>
        <p:spPr>
          <a:xfrm>
            <a:off x="566928" y="14447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endParaRPr lang="es-ES" sz="1200" b="1">
              <a:solidFill>
                <a:srgbClr val="6B6B6B"/>
              </a:solidFill>
            </a:endParaRPr>
          </a:p>
          <a:p>
            <a:pPr marL="0" indent="0">
              <a:buNone/>
            </a:pPr>
            <a:r>
              <a:rPr lang="es-ES" sz="1200" b="1" noProof="0">
                <a:solidFill>
                  <a:srgbClr val="6B6B6B"/>
                </a:solidFill>
              </a:rPr>
              <a:t>Contenido mínimo del documento.</a:t>
            </a:r>
            <a:endParaRPr lang="es-ES" sz="1200" b="1" noProof="0"/>
          </a:p>
        </p:txBody>
      </p:sp>
      <p:sp>
        <p:nvSpPr>
          <p:cNvPr id="7" name="Text 5"/>
          <p:cNvSpPr/>
          <p:nvPr/>
        </p:nvSpPr>
        <p:spPr>
          <a:xfrm>
            <a:off x="713232" y="1828800"/>
            <a:ext cx="5623560" cy="303503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203200" indent="-203200">
              <a:buSzPct val="100000"/>
              <a:buChar char="•"/>
            </a:pPr>
            <a:r>
              <a:rPr lang="es-ES" sz="1600" noProof="0">
                <a:solidFill>
                  <a:srgbClr val="2B2B2B"/>
                </a:solidFill>
              </a:rPr>
              <a:t>1 · Cargador contractual: denominación, NIF y domicilio.</a:t>
            </a:r>
            <a:endParaRPr lang="es-ES" sz="1600" noProof="0"/>
          </a:p>
          <a:p>
            <a:pPr marL="203200" indent="-203200">
              <a:buSzPct val="100000"/>
              <a:buChar char="•"/>
            </a:pPr>
            <a:r>
              <a:rPr lang="es-ES" sz="1600" noProof="0">
                <a:solidFill>
                  <a:srgbClr val="2B2B2B"/>
                </a:solidFill>
              </a:rPr>
              <a:t>2 · Transportista efectivo: denominación, NIF y domicilio.</a:t>
            </a:r>
            <a:endParaRPr lang="es-ES" sz="1600" noProof="0"/>
          </a:p>
          <a:p>
            <a:pPr marL="203200" indent="-203200">
              <a:buSzPct val="100000"/>
              <a:buChar char="•"/>
            </a:pPr>
            <a:r>
              <a:rPr lang="es-ES" sz="1600" noProof="0">
                <a:solidFill>
                  <a:srgbClr val="2B2B2B"/>
                </a:solidFill>
              </a:rPr>
              <a:t>3 · Origen y destino del envío.</a:t>
            </a:r>
            <a:endParaRPr lang="es-ES" sz="1600" noProof="0"/>
          </a:p>
          <a:p>
            <a:pPr marL="203200" indent="-203200">
              <a:buSzPct val="100000"/>
              <a:buChar char="•"/>
            </a:pPr>
            <a:r>
              <a:rPr lang="es-ES" sz="1600" noProof="0">
                <a:solidFill>
                  <a:srgbClr val="2B2B2B"/>
                </a:solidFill>
              </a:rPr>
              <a:t>4 · Naturaleza y peso de la mercancía.</a:t>
            </a:r>
            <a:endParaRPr lang="es-ES" sz="1600" noProof="0"/>
          </a:p>
          <a:p>
            <a:pPr marL="203200" indent="-203200">
              <a:buSzPct val="100000"/>
              <a:buChar char="•"/>
            </a:pPr>
            <a:r>
              <a:rPr lang="es-ES" sz="1600" noProof="0">
                <a:solidFill>
                  <a:srgbClr val="2B2B2B"/>
                </a:solidFill>
              </a:rPr>
              <a:t>5 · Autorización especial, cuando proceda.</a:t>
            </a:r>
            <a:endParaRPr lang="es-ES" sz="1600" noProof="0"/>
          </a:p>
          <a:p>
            <a:pPr marL="203200" indent="-203200">
              <a:buSzPct val="100000"/>
              <a:buChar char="•"/>
            </a:pPr>
            <a:r>
              <a:rPr lang="es-ES" sz="1600" noProof="0">
                <a:solidFill>
                  <a:srgbClr val="2B2B2B"/>
                </a:solidFill>
              </a:rPr>
              <a:t>6 · Fecha de realización del transporte.</a:t>
            </a:r>
            <a:endParaRPr lang="es-ES" sz="1600" noProof="0"/>
          </a:p>
          <a:p>
            <a:pPr marL="203200" indent="-203200">
              <a:buSzPct val="100000"/>
              <a:buFont typeface="Arial"/>
              <a:buChar char="•"/>
            </a:pPr>
            <a:r>
              <a:rPr lang="es-ES" sz="1600" noProof="0">
                <a:solidFill>
                  <a:srgbClr val="2B2B2B"/>
                </a:solidFill>
              </a:rPr>
              <a:t>7 · Matrículas de los vehículos con los cuales se presta el servicio</a:t>
            </a:r>
          </a:p>
          <a:p>
            <a:pPr marL="203200" indent="-203200">
              <a:buSzPct val="100000"/>
              <a:buFont typeface="Arial"/>
              <a:buChar char="•"/>
            </a:pPr>
            <a:endParaRPr lang="es-ES" sz="1300" noProof="0">
              <a:solidFill>
                <a:srgbClr val="2B2B2B"/>
              </a:solidFill>
            </a:endParaRPr>
          </a:p>
        </p:txBody>
      </p:sp>
      <p:sp>
        <p:nvSpPr>
          <p:cNvPr id="8" name="Shape 6"/>
          <p:cNvSpPr/>
          <p:nvPr/>
        </p:nvSpPr>
        <p:spPr>
          <a:xfrm>
            <a:off x="6629400" y="1828800"/>
            <a:ext cx="4663440" cy="1956816"/>
          </a:xfrm>
          <a:prstGeom prst="roundRect">
            <a:avLst>
              <a:gd name="adj" fmla="val 1869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 noProof="0"/>
          </a:p>
        </p:txBody>
      </p:sp>
      <p:sp>
        <p:nvSpPr>
          <p:cNvPr id="9" name="Shape 7"/>
          <p:cNvSpPr/>
          <p:nvPr/>
        </p:nvSpPr>
        <p:spPr>
          <a:xfrm>
            <a:off x="6629400" y="1828800"/>
            <a:ext cx="64008" cy="1956816"/>
          </a:xfrm>
          <a:prstGeom prst="rect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 noProof="0"/>
          </a:p>
        </p:txBody>
      </p:sp>
      <p:sp>
        <p:nvSpPr>
          <p:cNvPr id="10" name="Text 8"/>
          <p:cNvSpPr/>
          <p:nvPr/>
        </p:nvSpPr>
        <p:spPr>
          <a:xfrm>
            <a:off x="6830568" y="1975104"/>
            <a:ext cx="4270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s-ES" sz="1500" b="1" noProof="0">
                <a:solidFill>
                  <a:srgbClr val="1A1A1A"/>
                </a:solidFill>
              </a:rPr>
              <a:t>Sin báscula</a:t>
            </a:r>
            <a:endParaRPr lang="es-ES" sz="1500" noProof="0"/>
          </a:p>
        </p:txBody>
      </p:sp>
      <p:sp>
        <p:nvSpPr>
          <p:cNvPr id="11" name="Text 9"/>
          <p:cNvSpPr/>
          <p:nvPr/>
        </p:nvSpPr>
        <p:spPr>
          <a:xfrm>
            <a:off x="6830568" y="2395728"/>
            <a:ext cx="4270248" cy="1243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s-ES" sz="1140" noProof="0">
                <a:solidFill>
                  <a:srgbClr val="2B2B2B"/>
                </a:solidFill>
              </a:rPr>
              <a:t>Pueden usarse bultos o palets, volumen, metros lineales u otra magnitud adecuada para determinar el peso.</a:t>
            </a:r>
            <a:endParaRPr lang="es-ES" sz="1140" noProof="0"/>
          </a:p>
        </p:txBody>
      </p:sp>
      <p:sp>
        <p:nvSpPr>
          <p:cNvPr id="12" name="Shape 10"/>
          <p:cNvSpPr/>
          <p:nvPr/>
        </p:nvSpPr>
        <p:spPr>
          <a:xfrm>
            <a:off x="6629400" y="4069080"/>
            <a:ext cx="4663440" cy="132588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 noProof="0"/>
          </a:p>
        </p:txBody>
      </p:sp>
      <p:sp>
        <p:nvSpPr>
          <p:cNvPr id="13" name="Shape 11"/>
          <p:cNvSpPr/>
          <p:nvPr/>
        </p:nvSpPr>
        <p:spPr>
          <a:xfrm>
            <a:off x="6629400" y="4069080"/>
            <a:ext cx="64008" cy="1325880"/>
          </a:xfrm>
          <a:prstGeom prst="rect">
            <a:avLst/>
          </a:prstGeom>
          <a:solidFill>
            <a:srgbClr val="1A1A1A"/>
          </a:solidFill>
          <a:ln w="127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s-ES" noProof="0"/>
          </a:p>
        </p:txBody>
      </p:sp>
      <p:sp>
        <p:nvSpPr>
          <p:cNvPr id="14" name="Text 12"/>
          <p:cNvSpPr/>
          <p:nvPr/>
        </p:nvSpPr>
        <p:spPr>
          <a:xfrm>
            <a:off x="6830568" y="4215384"/>
            <a:ext cx="427024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s-ES" sz="1500" b="1" noProof="0">
                <a:solidFill>
                  <a:srgbClr val="1A1A1A"/>
                </a:solidFill>
              </a:rPr>
              <a:t>Observaciones</a:t>
            </a:r>
            <a:endParaRPr lang="es-ES" sz="1500" noProof="0"/>
          </a:p>
        </p:txBody>
      </p:sp>
      <p:sp>
        <p:nvSpPr>
          <p:cNvPr id="15" name="Text 13"/>
          <p:cNvSpPr/>
          <p:nvPr/>
        </p:nvSpPr>
        <p:spPr>
          <a:xfrm>
            <a:off x="6830568" y="4636008"/>
            <a:ext cx="4270248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s-ES" sz="1140" noProof="0">
                <a:solidFill>
                  <a:srgbClr val="2B2B2B"/>
                </a:solidFill>
              </a:rPr>
              <a:t>Reservas, incidencias u otras indicaciones útiles cuando las soliciten los intervinientes.</a:t>
            </a:r>
            <a:endParaRPr lang="es-ES" sz="1140" noProof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BDBDBD"/>
                </a:solidFill>
              </a:defRPr>
            </a:lvl1pPr>
          </a:lstStyle>
          <a:p>
            <a:pPr algn="l"/>
            <a:fld id="{F7021451-1387-4CA6-816F-3879F97B5CBC}" type="slidenum">
              <a:rPr lang="es-ES" b="0" noProof="0" smtClean="0"/>
              <a:t>7</a:t>
            </a:fld>
            <a:endParaRPr lang="es-ES" noProof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502920" y="228600"/>
            <a:ext cx="1280160" cy="329184"/>
          </a:xfrm>
          <a:prstGeom prst="roundRect">
            <a:avLst>
              <a:gd name="adj" fmla="val 11111"/>
            </a:avLst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612648" y="329184"/>
            <a:ext cx="10607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>
                <a:solidFill>
                  <a:srgbClr val="FFFFFF"/>
                </a:solidFill>
              </a:rPr>
              <a:t>BLOQUE 2</a:t>
            </a:r>
            <a:endParaRPr lang="en-US" sz="850"/>
          </a:p>
        </p:txBody>
      </p:sp>
      <p:sp>
        <p:nvSpPr>
          <p:cNvPr id="4" name="Text 2"/>
          <p:cNvSpPr/>
          <p:nvPr/>
        </p:nvSpPr>
        <p:spPr>
          <a:xfrm>
            <a:off x="1920240" y="324612"/>
            <a:ext cx="7863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>
                <a:solidFill>
                  <a:srgbClr val="2B2B2B"/>
                </a:solidFill>
              </a:rPr>
              <a:t>Dª. Lorena Díaz Montes · Asesoría Jurídica de ASETRA</a:t>
            </a:r>
            <a:endParaRPr lang="en-US" sz="950"/>
          </a:p>
        </p:txBody>
      </p:sp>
      <p:sp>
        <p:nvSpPr>
          <p:cNvPr id="5" name="Text 3"/>
          <p:cNvSpPr/>
          <p:nvPr/>
        </p:nvSpPr>
        <p:spPr>
          <a:xfrm>
            <a:off x="548640" y="996696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2700" b="1" err="1">
                <a:solidFill>
                  <a:srgbClr val="C0141B"/>
                </a:solidFill>
              </a:rPr>
              <a:t>Responsabilidades</a:t>
            </a:r>
            <a:r>
              <a:rPr lang="en-US" sz="2700" b="1">
                <a:solidFill>
                  <a:srgbClr val="C0141B"/>
                </a:solidFill>
              </a:rPr>
              <a:t> </a:t>
            </a:r>
            <a:r>
              <a:rPr lang="en-US" sz="2700" b="1" err="1">
                <a:solidFill>
                  <a:srgbClr val="C0141B"/>
                </a:solidFill>
              </a:rPr>
              <a:t>en</a:t>
            </a:r>
            <a:r>
              <a:rPr lang="en-US" sz="2700" b="1">
                <a:solidFill>
                  <a:srgbClr val="C0141B"/>
                </a:solidFill>
              </a:rPr>
              <a:t> la </a:t>
            </a:r>
            <a:r>
              <a:rPr lang="en-US" sz="2700" b="1" err="1">
                <a:solidFill>
                  <a:srgbClr val="C0141B"/>
                </a:solidFill>
              </a:rPr>
              <a:t>confección</a:t>
            </a:r>
            <a:r>
              <a:rPr lang="en-US" sz="2700" b="1">
                <a:solidFill>
                  <a:srgbClr val="C0141B"/>
                </a:solidFill>
              </a:rPr>
              <a:t> del </a:t>
            </a:r>
            <a:r>
              <a:rPr lang="en-US" sz="2700" b="1" err="1">
                <a:solidFill>
                  <a:srgbClr val="C0141B"/>
                </a:solidFill>
              </a:rPr>
              <a:t>documento</a:t>
            </a:r>
            <a:endParaRPr lang="en-US" sz="2700" err="1"/>
          </a:p>
        </p:txBody>
      </p:sp>
      <p:sp>
        <p:nvSpPr>
          <p:cNvPr id="6" name="Text 4"/>
          <p:cNvSpPr/>
          <p:nvPr/>
        </p:nvSpPr>
        <p:spPr>
          <a:xfrm>
            <a:off x="566928" y="14447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6B6B6B"/>
                </a:solidFill>
              </a:rPr>
              <a:t>Cada parte responde de sus datos.</a:t>
            </a:r>
            <a:endParaRPr lang="en-US" sz="1200"/>
          </a:p>
        </p:txBody>
      </p:sp>
      <p:sp>
        <p:nvSpPr>
          <p:cNvPr id="7" name="Shape 5"/>
          <p:cNvSpPr/>
          <p:nvPr/>
        </p:nvSpPr>
        <p:spPr>
          <a:xfrm>
            <a:off x="694944" y="1828800"/>
            <a:ext cx="5257800" cy="3337560"/>
          </a:xfrm>
          <a:prstGeom prst="roundRect">
            <a:avLst>
              <a:gd name="adj" fmla="val 1096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694944" y="1828800"/>
            <a:ext cx="64008" cy="3337560"/>
          </a:xfrm>
          <a:prstGeom prst="rect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896112" y="1975104"/>
            <a:ext cx="48646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Cargador contractual</a:t>
            </a:r>
            <a:endParaRPr lang="en-US" sz="1500"/>
          </a:p>
        </p:txBody>
      </p:sp>
      <p:sp>
        <p:nvSpPr>
          <p:cNvPr id="10" name="Text 8"/>
          <p:cNvSpPr/>
          <p:nvPr/>
        </p:nvSpPr>
        <p:spPr>
          <a:xfrm>
            <a:off x="896112" y="2395728"/>
            <a:ext cx="4864608" cy="2624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s-ES" sz="1400" noProof="0">
                <a:solidFill>
                  <a:srgbClr val="2B2B2B"/>
                </a:solidFill>
              </a:rPr>
              <a:t>Es responsable de la ausencia o inexactitud de los siguientes datos:</a:t>
            </a:r>
          </a:p>
          <a:p>
            <a:pPr marL="0" indent="0">
              <a:buNone/>
            </a:pPr>
            <a:endParaRPr lang="es-ES" sz="1400" noProof="0">
              <a:solidFill>
                <a:srgbClr val="2B2B2B"/>
              </a:solidFill>
            </a:endParaRPr>
          </a:p>
          <a:p>
            <a:pPr marL="0" indent="0">
              <a:buNone/>
            </a:pPr>
            <a:r>
              <a:rPr lang="es-ES" sz="1400" noProof="0">
                <a:solidFill>
                  <a:srgbClr val="2B2B2B"/>
                </a:solidFill>
              </a:rPr>
              <a:t>1 · Cargador contractual: denominación, NIF y domicilio.</a:t>
            </a:r>
          </a:p>
          <a:p>
            <a:pPr marL="0" indent="0">
              <a:buNone/>
            </a:pPr>
            <a:r>
              <a:rPr lang="es-ES" sz="1400" noProof="0">
                <a:solidFill>
                  <a:srgbClr val="2B2B2B"/>
                </a:solidFill>
              </a:rPr>
              <a:t>2 · Transportista efectivo: denominación, NIF y domicilio.</a:t>
            </a:r>
          </a:p>
          <a:p>
            <a:pPr marL="0" indent="0">
              <a:buNone/>
            </a:pPr>
            <a:r>
              <a:rPr lang="es-ES" sz="1400" noProof="0">
                <a:solidFill>
                  <a:srgbClr val="2B2B2B"/>
                </a:solidFill>
              </a:rPr>
              <a:t>3 · Origen y destino del envío.</a:t>
            </a:r>
          </a:p>
          <a:p>
            <a:pPr marL="0" indent="0">
              <a:buNone/>
            </a:pPr>
            <a:r>
              <a:rPr lang="es-ES" sz="1400" noProof="0">
                <a:solidFill>
                  <a:srgbClr val="2B2B2B"/>
                </a:solidFill>
              </a:rPr>
              <a:t>4 · Naturaleza y peso de la mercancía.</a:t>
            </a:r>
          </a:p>
          <a:p>
            <a:pPr marL="0" indent="0">
              <a:buNone/>
            </a:pPr>
            <a:br>
              <a:rPr lang="en-US" sz="1140">
                <a:solidFill>
                  <a:srgbClr val="2B2B2B"/>
                </a:solidFill>
              </a:rPr>
            </a:br>
            <a:endParaRPr lang="en-US" sz="1140"/>
          </a:p>
        </p:txBody>
      </p:sp>
      <p:sp>
        <p:nvSpPr>
          <p:cNvPr id="11" name="Shape 9"/>
          <p:cNvSpPr/>
          <p:nvPr/>
        </p:nvSpPr>
        <p:spPr>
          <a:xfrm>
            <a:off x="6344185" y="1828800"/>
            <a:ext cx="5257800" cy="3337560"/>
          </a:xfrm>
          <a:prstGeom prst="roundRect">
            <a:avLst>
              <a:gd name="adj" fmla="val 1096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6254496" y="1828800"/>
            <a:ext cx="64008" cy="3337560"/>
          </a:xfrm>
          <a:prstGeom prst="rect">
            <a:avLst/>
          </a:prstGeom>
          <a:solidFill>
            <a:srgbClr val="1A1A1A"/>
          </a:solidFill>
          <a:ln w="127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/>
          <p:nvPr/>
        </p:nvSpPr>
        <p:spPr>
          <a:xfrm>
            <a:off x="6455664" y="1975104"/>
            <a:ext cx="48646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Transportista efectivo</a:t>
            </a:r>
            <a:endParaRPr lang="en-US" sz="1500"/>
          </a:p>
        </p:txBody>
      </p:sp>
      <p:sp>
        <p:nvSpPr>
          <p:cNvPr id="14" name="Text 12"/>
          <p:cNvSpPr/>
          <p:nvPr/>
        </p:nvSpPr>
        <p:spPr>
          <a:xfrm>
            <a:off x="6455664" y="2395728"/>
            <a:ext cx="4864608" cy="2624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s-ES" sz="1400" noProof="0">
                <a:solidFill>
                  <a:srgbClr val="2B2B2B"/>
                </a:solidFill>
              </a:rPr>
              <a:t>Es responsable de la ausencia o inexactitud de los siguientes datos:</a:t>
            </a:r>
          </a:p>
          <a:p>
            <a:pPr marL="0" indent="0">
              <a:buNone/>
            </a:pPr>
            <a:br>
              <a:rPr lang="es-ES" sz="1400" noProof="0">
                <a:solidFill>
                  <a:srgbClr val="2B2B2B"/>
                </a:solidFill>
              </a:rPr>
            </a:br>
            <a:r>
              <a:rPr lang="es-ES" sz="1400" noProof="0">
                <a:solidFill>
                  <a:srgbClr val="2B2B2B"/>
                </a:solidFill>
              </a:rPr>
              <a:t>5 · Autorización especial, cuando proceda.</a:t>
            </a:r>
          </a:p>
          <a:p>
            <a:pPr marL="0" indent="0">
              <a:buNone/>
            </a:pPr>
            <a:r>
              <a:rPr lang="es-ES" sz="1400" noProof="0">
                <a:solidFill>
                  <a:srgbClr val="2B2B2B"/>
                </a:solidFill>
              </a:rPr>
              <a:t>6 · Fecha de realización del transporte.</a:t>
            </a:r>
          </a:p>
          <a:p>
            <a:pPr marL="0" indent="0">
              <a:buNone/>
            </a:pPr>
            <a:r>
              <a:rPr lang="es-ES" sz="1400" noProof="0">
                <a:solidFill>
                  <a:srgbClr val="2B2B2B"/>
                </a:solidFill>
              </a:rPr>
              <a:t>7 · Matrículas de los vehículos con los cuales se presta el servicio</a:t>
            </a:r>
          </a:p>
          <a:p>
            <a:pPr marL="0" indent="0">
              <a:buNone/>
            </a:pPr>
            <a:endParaRPr lang="es-ES" sz="1140" noProof="0"/>
          </a:p>
        </p:txBody>
      </p:sp>
      <p:sp>
        <p:nvSpPr>
          <p:cNvPr id="15" name="Shape 13"/>
          <p:cNvSpPr/>
          <p:nvPr/>
        </p:nvSpPr>
        <p:spPr>
          <a:xfrm>
            <a:off x="914400" y="5715000"/>
            <a:ext cx="10332720" cy="457200"/>
          </a:xfrm>
          <a:prstGeom prst="roundRect">
            <a:avLst>
              <a:gd name="adj" fmla="val 8000"/>
            </a:avLst>
          </a:prstGeom>
          <a:solidFill>
            <a:srgbClr val="F9EDEE"/>
          </a:solidFill>
          <a:ln w="12700">
            <a:solidFill>
              <a:srgbClr val="E7B7B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Text 14"/>
          <p:cNvSpPr/>
          <p:nvPr/>
        </p:nvSpPr>
        <p:spPr>
          <a:xfrm>
            <a:off x="1143000" y="5852160"/>
            <a:ext cx="98755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algn="ctr"/>
            <a:r>
              <a:rPr lang="en-US" sz="1250" b="1">
                <a:solidFill>
                  <a:srgbClr val="C0141B"/>
                </a:solidFill>
              </a:rPr>
              <a:t>Ambos </a:t>
            </a:r>
            <a:r>
              <a:rPr lang="en-US" sz="1250" b="1" err="1">
                <a:solidFill>
                  <a:srgbClr val="C0141B"/>
                </a:solidFill>
              </a:rPr>
              <a:t>están</a:t>
            </a:r>
            <a:r>
              <a:rPr lang="en-US" sz="1250" b="1">
                <a:solidFill>
                  <a:srgbClr val="C0141B"/>
                </a:solidFill>
              </a:rPr>
              <a:t> </a:t>
            </a:r>
            <a:r>
              <a:rPr lang="en-US" sz="1250" b="1" err="1">
                <a:solidFill>
                  <a:srgbClr val="C0141B"/>
                </a:solidFill>
              </a:rPr>
              <a:t>obligados</a:t>
            </a:r>
            <a:r>
              <a:rPr lang="en-US" sz="1250" b="1">
                <a:solidFill>
                  <a:srgbClr val="C0141B"/>
                </a:solidFill>
              </a:rPr>
              <a:t> a </a:t>
            </a:r>
            <a:r>
              <a:rPr lang="en-US" sz="1250" b="1" err="1">
                <a:solidFill>
                  <a:srgbClr val="C0141B"/>
                </a:solidFill>
              </a:rPr>
              <a:t>formalizar</a:t>
            </a:r>
            <a:r>
              <a:rPr lang="en-US" sz="1250" b="1">
                <a:solidFill>
                  <a:srgbClr val="C0141B"/>
                </a:solidFill>
              </a:rPr>
              <a:t> el </a:t>
            </a:r>
            <a:r>
              <a:rPr lang="en-US" sz="1250" b="1" err="1">
                <a:solidFill>
                  <a:srgbClr val="C0141B"/>
                </a:solidFill>
              </a:rPr>
              <a:t>documento</a:t>
            </a:r>
            <a:r>
              <a:rPr lang="en-US" sz="1250" b="1">
                <a:solidFill>
                  <a:srgbClr val="C0141B"/>
                </a:solidFill>
              </a:rPr>
              <a:t> y a </a:t>
            </a:r>
            <a:r>
              <a:rPr lang="en-US" sz="1250" b="1" err="1">
                <a:solidFill>
                  <a:srgbClr val="C0141B"/>
                </a:solidFill>
              </a:rPr>
              <a:t>que</a:t>
            </a:r>
            <a:r>
              <a:rPr lang="en-US" sz="1250" b="1">
                <a:solidFill>
                  <a:srgbClr val="C0141B"/>
                </a:solidFill>
              </a:rPr>
              <a:t> se </a:t>
            </a:r>
            <a:r>
              <a:rPr lang="en-US" sz="1250" b="1" err="1">
                <a:solidFill>
                  <a:srgbClr val="C0141B"/>
                </a:solidFill>
              </a:rPr>
              <a:t>lleve</a:t>
            </a:r>
            <a:r>
              <a:rPr lang="en-US" sz="1250" b="1">
                <a:solidFill>
                  <a:srgbClr val="C0141B"/>
                </a:solidFill>
              </a:rPr>
              <a:t> a </a:t>
            </a:r>
            <a:r>
              <a:rPr lang="en-US" sz="1250" b="1" err="1">
                <a:solidFill>
                  <a:srgbClr val="C0141B"/>
                </a:solidFill>
              </a:rPr>
              <a:t>bordo</a:t>
            </a:r>
            <a:r>
              <a:rPr lang="en-US" sz="1250" b="1">
                <a:solidFill>
                  <a:srgbClr val="C0141B"/>
                </a:solidFill>
              </a:rPr>
              <a:t> del </a:t>
            </a:r>
            <a:r>
              <a:rPr lang="en-US" sz="1250" b="1" err="1">
                <a:solidFill>
                  <a:srgbClr val="C0141B"/>
                </a:solidFill>
              </a:rPr>
              <a:t>vehículo</a:t>
            </a:r>
            <a:r>
              <a:rPr lang="en-US" sz="1250" b="1">
                <a:solidFill>
                  <a:srgbClr val="C0141B"/>
                </a:solidFill>
              </a:rPr>
              <a:t> </a:t>
            </a:r>
            <a:r>
              <a:rPr lang="en-US" sz="1250" b="1" err="1">
                <a:solidFill>
                  <a:srgbClr val="C0141B"/>
                </a:solidFill>
              </a:rPr>
              <a:t>durante</a:t>
            </a:r>
            <a:r>
              <a:rPr lang="en-US" sz="1250" b="1">
                <a:solidFill>
                  <a:srgbClr val="C0141B"/>
                </a:solidFill>
              </a:rPr>
              <a:t> la </a:t>
            </a:r>
            <a:r>
              <a:rPr lang="en-US" sz="1250" b="1" err="1">
                <a:solidFill>
                  <a:srgbClr val="C0141B"/>
                </a:solidFill>
              </a:rPr>
              <a:t>prestación</a:t>
            </a:r>
            <a:r>
              <a:rPr lang="en-US" sz="1250" b="1">
                <a:solidFill>
                  <a:srgbClr val="C0141B"/>
                </a:solidFill>
              </a:rPr>
              <a:t> del </a:t>
            </a:r>
            <a:r>
              <a:rPr lang="en-US" sz="1250" b="1" err="1">
                <a:solidFill>
                  <a:srgbClr val="C0141B"/>
                </a:solidFill>
              </a:rPr>
              <a:t>servicio</a:t>
            </a:r>
            <a:endParaRPr lang="en-US" sz="1250" err="1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BDBDB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502920" y="228600"/>
            <a:ext cx="1280160" cy="329184"/>
          </a:xfrm>
          <a:prstGeom prst="roundRect">
            <a:avLst>
              <a:gd name="adj" fmla="val 11111"/>
            </a:avLst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612648" y="329184"/>
            <a:ext cx="10607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>
                <a:solidFill>
                  <a:srgbClr val="FFFFFF"/>
                </a:solidFill>
              </a:rPr>
              <a:t>BLOQUE 2</a:t>
            </a:r>
            <a:endParaRPr lang="en-US" sz="850"/>
          </a:p>
        </p:txBody>
      </p:sp>
      <p:sp>
        <p:nvSpPr>
          <p:cNvPr id="4" name="Text 2"/>
          <p:cNvSpPr/>
          <p:nvPr/>
        </p:nvSpPr>
        <p:spPr>
          <a:xfrm>
            <a:off x="1920240" y="324612"/>
            <a:ext cx="7863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>
                <a:solidFill>
                  <a:srgbClr val="2B2B2B"/>
                </a:solidFill>
              </a:rPr>
              <a:t>Dª. Lorena Díaz Montes · Asesoría Jurídica de ASETRA</a:t>
            </a:r>
            <a:endParaRPr lang="en-US" sz="950"/>
          </a:p>
        </p:txBody>
      </p:sp>
      <p:sp>
        <p:nvSpPr>
          <p:cNvPr id="5" name="Text 3"/>
          <p:cNvSpPr/>
          <p:nvPr/>
        </p:nvSpPr>
        <p:spPr>
          <a:xfrm>
            <a:off x="548640" y="996696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>
                <a:solidFill>
                  <a:srgbClr val="C0141B"/>
                </a:solidFill>
              </a:rPr>
              <a:t>Excepciones legales</a:t>
            </a:r>
            <a:endParaRPr lang="en-US" sz="2700"/>
          </a:p>
        </p:txBody>
      </p:sp>
      <p:sp>
        <p:nvSpPr>
          <p:cNvPr id="6" name="Text 4"/>
          <p:cNvSpPr/>
          <p:nvPr/>
        </p:nvSpPr>
        <p:spPr>
          <a:xfrm>
            <a:off x="566928" y="14447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6B6B6B"/>
                </a:solidFill>
              </a:rPr>
              <a:t>Transportes expresamente exentos.</a:t>
            </a:r>
            <a:endParaRPr lang="en-US" sz="1200"/>
          </a:p>
        </p:txBody>
      </p:sp>
      <p:sp>
        <p:nvSpPr>
          <p:cNvPr id="7" name="Shape 5"/>
          <p:cNvSpPr/>
          <p:nvPr/>
        </p:nvSpPr>
        <p:spPr>
          <a:xfrm>
            <a:off x="658368" y="1874519"/>
            <a:ext cx="2578608" cy="3108960"/>
          </a:xfrm>
          <a:prstGeom prst="roundRect">
            <a:avLst>
              <a:gd name="adj" fmla="val 1176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658368" y="1874520"/>
            <a:ext cx="64008" cy="3108960"/>
          </a:xfrm>
          <a:prstGeom prst="rect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859536" y="2020824"/>
            <a:ext cx="21762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Mudanzas</a:t>
            </a:r>
            <a:endParaRPr lang="en-US" sz="1500"/>
          </a:p>
        </p:txBody>
      </p:sp>
      <p:sp>
        <p:nvSpPr>
          <p:cNvPr id="10" name="Text 8"/>
          <p:cNvSpPr/>
          <p:nvPr/>
        </p:nvSpPr>
        <p:spPr>
          <a:xfrm>
            <a:off x="859536" y="2788920"/>
            <a:ext cx="2176272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40">
                <a:solidFill>
                  <a:srgbClr val="2B2B2B"/>
                </a:solidFill>
              </a:rPr>
              <a:t>Servicios de mudanza previstos en la Orden.</a:t>
            </a:r>
            <a:endParaRPr lang="en-US" sz="1140"/>
          </a:p>
        </p:txBody>
      </p:sp>
      <p:sp>
        <p:nvSpPr>
          <p:cNvPr id="11" name="Shape 9"/>
          <p:cNvSpPr/>
          <p:nvPr/>
        </p:nvSpPr>
        <p:spPr>
          <a:xfrm>
            <a:off x="3429000" y="1874519"/>
            <a:ext cx="2578608" cy="3108960"/>
          </a:xfrm>
          <a:prstGeom prst="roundRect">
            <a:avLst>
              <a:gd name="adj" fmla="val 1176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3429000" y="1874519"/>
            <a:ext cx="64008" cy="3108960"/>
          </a:xfrm>
          <a:prstGeom prst="rect">
            <a:avLst/>
          </a:prstGeom>
          <a:solidFill>
            <a:srgbClr val="1A1A1A"/>
          </a:solidFill>
          <a:ln w="127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/>
          <p:nvPr/>
        </p:nvSpPr>
        <p:spPr>
          <a:xfrm>
            <a:off x="3630168" y="2020824"/>
            <a:ext cx="21762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Auxilio en carretera</a:t>
            </a:r>
            <a:endParaRPr lang="en-US" sz="1500"/>
          </a:p>
        </p:txBody>
      </p:sp>
      <p:sp>
        <p:nvSpPr>
          <p:cNvPr id="14" name="Text 12"/>
          <p:cNvSpPr/>
          <p:nvPr/>
        </p:nvSpPr>
        <p:spPr>
          <a:xfrm>
            <a:off x="3630168" y="2788920"/>
            <a:ext cx="2176272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40">
                <a:solidFill>
                  <a:srgbClr val="2B2B2B"/>
                </a:solidFill>
              </a:rPr>
              <a:t>Transporte de vehículos accidentados o averiados en vehículos especiales.</a:t>
            </a:r>
            <a:endParaRPr lang="en-US" sz="1140"/>
          </a:p>
        </p:txBody>
      </p:sp>
      <p:sp>
        <p:nvSpPr>
          <p:cNvPr id="15" name="Shape 13"/>
          <p:cNvSpPr/>
          <p:nvPr/>
        </p:nvSpPr>
        <p:spPr>
          <a:xfrm>
            <a:off x="6199632" y="1874519"/>
            <a:ext cx="2578608" cy="3108960"/>
          </a:xfrm>
          <a:prstGeom prst="roundRect">
            <a:avLst>
              <a:gd name="adj" fmla="val 1176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Shape 14"/>
          <p:cNvSpPr/>
          <p:nvPr/>
        </p:nvSpPr>
        <p:spPr>
          <a:xfrm>
            <a:off x="6199632" y="1874519"/>
            <a:ext cx="64008" cy="3108960"/>
          </a:xfrm>
          <a:prstGeom prst="rect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Text 15"/>
          <p:cNvSpPr/>
          <p:nvPr/>
        </p:nvSpPr>
        <p:spPr>
          <a:xfrm>
            <a:off x="6400800" y="2020824"/>
            <a:ext cx="217627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Paquetería</a:t>
            </a:r>
            <a:endParaRPr lang="en-US" sz="1500"/>
          </a:p>
        </p:txBody>
      </p:sp>
      <p:sp>
        <p:nvSpPr>
          <p:cNvPr id="18" name="Text 16"/>
          <p:cNvSpPr/>
          <p:nvPr/>
        </p:nvSpPr>
        <p:spPr>
          <a:xfrm>
            <a:off x="6400800" y="2788920"/>
            <a:ext cx="2176272" cy="2194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140" err="1">
                <a:solidFill>
                  <a:srgbClr val="2B2B2B"/>
                </a:solidFill>
              </a:rPr>
              <a:t>Envíos</a:t>
            </a:r>
            <a:r>
              <a:rPr lang="en-US" sz="1140">
                <a:solidFill>
                  <a:srgbClr val="2B2B2B"/>
                </a:solidFill>
              </a:rPr>
              <a:t> de </a:t>
            </a:r>
            <a:r>
              <a:rPr lang="en-US" sz="1140" err="1">
                <a:solidFill>
                  <a:srgbClr val="2B2B2B"/>
                </a:solidFill>
              </a:rPr>
              <a:t>pocos</a:t>
            </a:r>
            <a:r>
              <a:rPr lang="en-US" sz="1140">
                <a:solidFill>
                  <a:srgbClr val="2B2B2B"/>
                </a:solidFill>
              </a:rPr>
              <a:t> bultos manipulables por una sola persona con las máquinas o herramientas a bordo.</a:t>
            </a:r>
            <a:endParaRPr lang="en-US" sz="1140"/>
          </a:p>
        </p:txBody>
      </p:sp>
      <p:sp>
        <p:nvSpPr>
          <p:cNvPr id="19" name="Shape 17"/>
          <p:cNvSpPr/>
          <p:nvPr/>
        </p:nvSpPr>
        <p:spPr>
          <a:xfrm>
            <a:off x="914400" y="5715000"/>
            <a:ext cx="10332720" cy="457200"/>
          </a:xfrm>
          <a:prstGeom prst="roundRect">
            <a:avLst>
              <a:gd name="adj" fmla="val 8000"/>
            </a:avLst>
          </a:prstGeom>
          <a:solidFill>
            <a:srgbClr val="F9EDEE"/>
          </a:solidFill>
          <a:ln w="12700">
            <a:solidFill>
              <a:srgbClr val="E7B7B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0" name="Text 18"/>
          <p:cNvSpPr/>
          <p:nvPr/>
        </p:nvSpPr>
        <p:spPr>
          <a:xfrm>
            <a:off x="1143000" y="5852160"/>
            <a:ext cx="98755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250" b="1">
                <a:solidFill>
                  <a:srgbClr val="C0141B"/>
                </a:solidFill>
              </a:rPr>
              <a:t>La exención depende de la naturaleza real del servicio.</a:t>
            </a:r>
            <a:endParaRPr lang="en-US" sz="125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BDBDB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8970264" y="1874519"/>
            <a:ext cx="2578608" cy="3108960"/>
          </a:xfrm>
          <a:prstGeom prst="rect">
            <a:avLst/>
          </a:prstGeom>
          <a:solidFill>
            <a:srgbClr val="FFFFFF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8970264" y="1874519"/>
            <a:ext cx="64008" cy="3108960"/>
          </a:xfrm>
          <a:prstGeom prst="rect">
            <a:avLst/>
          </a:prstGeom>
          <a:solidFill>
            <a:srgbClr val="1A1A1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171432" y="2020824"/>
            <a:ext cx="2176272" cy="6400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500" b="1">
                <a:solidFill>
                  <a:srgbClr val="1A1A1A"/>
                </a:solidFill>
              </a:rPr>
              <a:t>Sin </a:t>
            </a:r>
            <a:r>
              <a:rPr sz="1500" b="1" err="1">
                <a:solidFill>
                  <a:srgbClr val="1A1A1A"/>
                </a:solidFill>
              </a:rPr>
              <a:t>título</a:t>
            </a:r>
            <a:r>
              <a:rPr sz="1500" b="1">
                <a:solidFill>
                  <a:srgbClr val="1A1A1A"/>
                </a:solidFill>
              </a:rPr>
              <a:t> </a:t>
            </a:r>
            <a:r>
              <a:rPr sz="1500" b="1" err="1">
                <a:solidFill>
                  <a:srgbClr val="1A1A1A"/>
                </a:solidFill>
              </a:rPr>
              <a:t>habilitante</a:t>
            </a:r>
            <a:endParaRPr sz="1500" b="1">
              <a:solidFill>
                <a:srgbClr val="1A1A1A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171432" y="2788920"/>
            <a:ext cx="2176272" cy="20116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sz="1140">
                <a:solidFill>
                  <a:srgbClr val="2B2B2B"/>
                </a:solidFill>
              </a:rPr>
              <a:t>Transportes para los que no sea preceptivo título habilitante.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502920" y="228600"/>
            <a:ext cx="1280160" cy="329184"/>
          </a:xfrm>
          <a:prstGeom prst="roundRect">
            <a:avLst>
              <a:gd name="adj" fmla="val 11111"/>
            </a:avLst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612648" y="329184"/>
            <a:ext cx="10607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>
                <a:solidFill>
                  <a:srgbClr val="FFFFFF"/>
                </a:solidFill>
              </a:rPr>
              <a:t>BLOQUE 2</a:t>
            </a:r>
            <a:endParaRPr lang="en-US" sz="850"/>
          </a:p>
        </p:txBody>
      </p:sp>
      <p:sp>
        <p:nvSpPr>
          <p:cNvPr id="4" name="Text 2"/>
          <p:cNvSpPr/>
          <p:nvPr/>
        </p:nvSpPr>
        <p:spPr>
          <a:xfrm>
            <a:off x="1920240" y="324612"/>
            <a:ext cx="7863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>
                <a:solidFill>
                  <a:srgbClr val="2B2B2B"/>
                </a:solidFill>
              </a:rPr>
              <a:t>Dª. Lorena Díaz Montes · Asesoría Jurídica de ASETRA</a:t>
            </a:r>
            <a:endParaRPr lang="en-US" sz="950"/>
          </a:p>
        </p:txBody>
      </p:sp>
      <p:sp>
        <p:nvSpPr>
          <p:cNvPr id="5" name="Text 3"/>
          <p:cNvSpPr/>
          <p:nvPr/>
        </p:nvSpPr>
        <p:spPr>
          <a:xfrm>
            <a:off x="548640" y="996696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>
                <a:solidFill>
                  <a:srgbClr val="C0141B"/>
                </a:solidFill>
              </a:rPr>
              <a:t>¿Cuándo procede un solo DeCA?</a:t>
            </a:r>
            <a:endParaRPr lang="en-US" sz="2700"/>
          </a:p>
        </p:txBody>
      </p:sp>
      <p:sp>
        <p:nvSpPr>
          <p:cNvPr id="6" name="Text 4"/>
          <p:cNvSpPr/>
          <p:nvPr/>
        </p:nvSpPr>
        <p:spPr>
          <a:xfrm>
            <a:off x="566928" y="14447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6B6B6B"/>
                </a:solidFill>
              </a:rPr>
              <a:t>Deben coincidir cargador contractual y transportista efectivo.</a:t>
            </a:r>
            <a:endParaRPr lang="en-US" sz="1200"/>
          </a:p>
        </p:txBody>
      </p:sp>
      <p:pic>
        <p:nvPicPr>
          <p:cNvPr id="7" name="Image 0" descr="/mnt/data/generated_image_EDF0695F249F_03.png"/>
          <p:cNvPicPr>
            <a:picLocks noChangeAspect="1"/>
          </p:cNvPicPr>
          <p:nvPr/>
        </p:nvPicPr>
        <p:blipFill>
          <a:blip r:embed="rId3"/>
          <a:srcRect l="15098" r="15098"/>
          <a:stretch/>
        </p:blipFill>
        <p:spPr>
          <a:xfrm>
            <a:off x="658368" y="1828800"/>
            <a:ext cx="4069080" cy="38862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074920" y="1828800"/>
            <a:ext cx="6172200" cy="150876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Shape 6"/>
          <p:cNvSpPr/>
          <p:nvPr/>
        </p:nvSpPr>
        <p:spPr>
          <a:xfrm>
            <a:off x="5074920" y="1828800"/>
            <a:ext cx="64008" cy="1508760"/>
          </a:xfrm>
          <a:prstGeom prst="rect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7"/>
          <p:cNvSpPr/>
          <p:nvPr/>
        </p:nvSpPr>
        <p:spPr>
          <a:xfrm>
            <a:off x="5276088" y="1975104"/>
            <a:ext cx="5779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Un cargador / Un </a:t>
            </a:r>
            <a:r>
              <a:rPr lang="en-US" sz="1500" b="1" err="1">
                <a:solidFill>
                  <a:srgbClr val="1A1A1A"/>
                </a:solidFill>
              </a:rPr>
              <a:t>porteador</a:t>
            </a:r>
            <a:r>
              <a:rPr lang="en-US" sz="1500" b="1">
                <a:solidFill>
                  <a:srgbClr val="1A1A1A"/>
                </a:solidFill>
              </a:rPr>
              <a:t> / </a:t>
            </a:r>
            <a:r>
              <a:rPr lang="en-US" sz="1500" b="1" err="1">
                <a:solidFill>
                  <a:srgbClr val="1A1A1A"/>
                </a:solidFill>
              </a:rPr>
              <a:t>Varios</a:t>
            </a:r>
            <a:r>
              <a:rPr lang="en-US" sz="1500" b="1">
                <a:solidFill>
                  <a:srgbClr val="1A1A1A"/>
                </a:solidFill>
              </a:rPr>
              <a:t> </a:t>
            </a:r>
            <a:r>
              <a:rPr lang="en-US" sz="1500" b="1" err="1">
                <a:solidFill>
                  <a:srgbClr val="1A1A1A"/>
                </a:solidFill>
              </a:rPr>
              <a:t>servicios</a:t>
            </a:r>
            <a:r>
              <a:rPr lang="en-US" sz="1500" b="1">
                <a:solidFill>
                  <a:srgbClr val="1A1A1A"/>
                </a:solidFill>
              </a:rPr>
              <a:t> </a:t>
            </a:r>
            <a:r>
              <a:rPr lang="en-US" sz="1500" b="1" err="1">
                <a:solidFill>
                  <a:srgbClr val="1A1A1A"/>
                </a:solidFill>
              </a:rPr>
              <a:t>en</a:t>
            </a:r>
            <a:r>
              <a:rPr lang="en-US" sz="1500" b="1">
                <a:solidFill>
                  <a:srgbClr val="1A1A1A"/>
                </a:solidFill>
              </a:rPr>
              <a:t> </a:t>
            </a:r>
            <a:r>
              <a:rPr lang="en-US" sz="1500" b="1" err="1">
                <a:solidFill>
                  <a:srgbClr val="1A1A1A"/>
                </a:solidFill>
              </a:rPr>
              <a:t>una</a:t>
            </a:r>
            <a:r>
              <a:rPr lang="en-US" sz="1500" b="1">
                <a:solidFill>
                  <a:srgbClr val="1A1A1A"/>
                </a:solidFill>
              </a:rPr>
              <a:t> </a:t>
            </a:r>
            <a:r>
              <a:rPr lang="en-US" sz="1500" b="1" err="1">
                <a:solidFill>
                  <a:srgbClr val="1A1A1A"/>
                </a:solidFill>
              </a:rPr>
              <a:t>misma</a:t>
            </a:r>
            <a:r>
              <a:rPr lang="en-US" sz="1500" b="1">
                <a:solidFill>
                  <a:srgbClr val="1A1A1A"/>
                </a:solidFill>
              </a:rPr>
              <a:t> jornada</a:t>
            </a:r>
            <a:endParaRPr lang="en-US" sz="1500"/>
          </a:p>
        </p:txBody>
      </p:sp>
      <p:sp>
        <p:nvSpPr>
          <p:cNvPr id="11" name="Text 8"/>
          <p:cNvSpPr/>
          <p:nvPr/>
        </p:nvSpPr>
        <p:spPr>
          <a:xfrm>
            <a:off x="5276088" y="2395728"/>
            <a:ext cx="5779008" cy="7955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40">
                <a:solidFill>
                  <a:srgbClr val="2B2B2B"/>
                </a:solidFill>
              </a:rPr>
              <a:t>Un solo DeCA con cada envío y parada perfectamente desglosados.</a:t>
            </a:r>
            <a:endParaRPr lang="en-US" sz="1140"/>
          </a:p>
        </p:txBody>
      </p:sp>
      <p:sp>
        <p:nvSpPr>
          <p:cNvPr id="12" name="Shape 9"/>
          <p:cNvSpPr/>
          <p:nvPr/>
        </p:nvSpPr>
        <p:spPr>
          <a:xfrm>
            <a:off x="5074920" y="3611880"/>
            <a:ext cx="6172200" cy="150876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Shape 10"/>
          <p:cNvSpPr/>
          <p:nvPr/>
        </p:nvSpPr>
        <p:spPr>
          <a:xfrm>
            <a:off x="5074920" y="3593592"/>
            <a:ext cx="64008" cy="1508760"/>
          </a:xfrm>
          <a:prstGeom prst="rect">
            <a:avLst/>
          </a:prstGeom>
          <a:solidFill>
            <a:srgbClr val="1A1A1A"/>
          </a:solidFill>
          <a:ln w="127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Text 11"/>
          <p:cNvSpPr/>
          <p:nvPr/>
        </p:nvSpPr>
        <p:spPr>
          <a:xfrm>
            <a:off x="5276088" y="3739896"/>
            <a:ext cx="57790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err="1">
                <a:solidFill>
                  <a:srgbClr val="1A1A1A"/>
                </a:solidFill>
              </a:rPr>
              <a:t>Varios</a:t>
            </a:r>
            <a:r>
              <a:rPr lang="en-US" sz="1500" b="1">
                <a:solidFill>
                  <a:srgbClr val="1A1A1A"/>
                </a:solidFill>
              </a:rPr>
              <a:t> cargadores </a:t>
            </a:r>
          </a:p>
          <a:p>
            <a:pPr marL="0" indent="0">
              <a:buNone/>
            </a:pPr>
            <a:endParaRPr lang="en-US" sz="1500"/>
          </a:p>
        </p:txBody>
      </p:sp>
      <p:sp>
        <p:nvSpPr>
          <p:cNvPr id="15" name="Text 12"/>
          <p:cNvSpPr/>
          <p:nvPr/>
        </p:nvSpPr>
        <p:spPr>
          <a:xfrm>
            <a:off x="5276088" y="4160520"/>
            <a:ext cx="5779008" cy="7955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40">
                <a:solidFill>
                  <a:srgbClr val="2B2B2B"/>
                </a:solidFill>
              </a:rPr>
              <a:t>Un DeCA por cada cargador contractual.</a:t>
            </a:r>
            <a:endParaRPr lang="en-US" sz="1140"/>
          </a:p>
        </p:txBody>
      </p:sp>
      <p:sp>
        <p:nvSpPr>
          <p:cNvPr id="16" name="Text 13"/>
          <p:cNvSpPr/>
          <p:nvPr/>
        </p:nvSpPr>
        <p:spPr>
          <a:xfrm>
            <a:off x="5303520" y="5376672"/>
            <a:ext cx="5715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>
                <a:solidFill>
                  <a:srgbClr val="C0141B"/>
                </a:solidFill>
              </a:rPr>
              <a:t>En los envíos agrupados también debe coincidir el cargador contractual y el </a:t>
            </a:r>
            <a:r>
              <a:rPr lang="en-US" sz="1350" b="1" err="1">
                <a:solidFill>
                  <a:srgbClr val="C0141B"/>
                </a:solidFill>
              </a:rPr>
              <a:t>transportista</a:t>
            </a:r>
            <a:r>
              <a:rPr lang="en-US" sz="1350" b="1">
                <a:solidFill>
                  <a:srgbClr val="C0141B"/>
                </a:solidFill>
              </a:rPr>
              <a:t> efectivo.</a:t>
            </a:r>
            <a:endParaRPr lang="en-US" sz="135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BDBDB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502920" y="228600"/>
            <a:ext cx="1280160" cy="329184"/>
          </a:xfrm>
          <a:prstGeom prst="roundRect">
            <a:avLst>
              <a:gd name="adj" fmla="val 11111"/>
            </a:avLst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612648" y="329184"/>
            <a:ext cx="10607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>
                <a:solidFill>
                  <a:srgbClr val="FFFFFF"/>
                </a:solidFill>
              </a:rPr>
              <a:t>BLOQUE 2</a:t>
            </a:r>
            <a:endParaRPr lang="en-US" sz="850"/>
          </a:p>
        </p:txBody>
      </p:sp>
      <p:sp>
        <p:nvSpPr>
          <p:cNvPr id="4" name="Text 2"/>
          <p:cNvSpPr/>
          <p:nvPr/>
        </p:nvSpPr>
        <p:spPr>
          <a:xfrm>
            <a:off x="1920240" y="324612"/>
            <a:ext cx="7863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>
                <a:solidFill>
                  <a:srgbClr val="2B2B2B"/>
                </a:solidFill>
              </a:rPr>
              <a:t>Dª. Lorena Díaz Montes · Asesoría Jurídica de ASETRA</a:t>
            </a:r>
            <a:endParaRPr lang="en-US" sz="950"/>
          </a:p>
        </p:txBody>
      </p:sp>
      <p:sp>
        <p:nvSpPr>
          <p:cNvPr id="5" name="Text 3"/>
          <p:cNvSpPr/>
          <p:nvPr/>
        </p:nvSpPr>
        <p:spPr>
          <a:xfrm>
            <a:off x="548640" y="996696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>
                <a:solidFill>
                  <a:srgbClr val="C0141B"/>
                </a:solidFill>
              </a:rPr>
              <a:t>OTROS FORMATOS DE DOCUMENTOS DE TRANSPORTE</a:t>
            </a:r>
            <a:endParaRPr lang="en-US" sz="2700"/>
          </a:p>
        </p:txBody>
      </p:sp>
      <p:sp>
        <p:nvSpPr>
          <p:cNvPr id="6" name="Text 4"/>
          <p:cNvSpPr/>
          <p:nvPr/>
        </p:nvSpPr>
        <p:spPr>
          <a:xfrm>
            <a:off x="566928" y="14447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6B6B6B"/>
                </a:solidFill>
              </a:rPr>
              <a:t>El formato puede reutilizarse si cumple todos los requisitos.</a:t>
            </a:r>
            <a:endParaRPr lang="en-US" sz="1200"/>
          </a:p>
        </p:txBody>
      </p:sp>
      <p:sp>
        <p:nvSpPr>
          <p:cNvPr id="7" name="Shape 5"/>
          <p:cNvSpPr/>
          <p:nvPr/>
        </p:nvSpPr>
        <p:spPr>
          <a:xfrm>
            <a:off x="640080" y="1874520"/>
            <a:ext cx="3429000" cy="18288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640080" y="1874520"/>
            <a:ext cx="64008" cy="1828800"/>
          </a:xfrm>
          <a:prstGeom prst="rect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841248" y="2020824"/>
            <a:ext cx="3035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Carta de Porte ADR</a:t>
            </a:r>
            <a:endParaRPr lang="en-US" sz="1500"/>
          </a:p>
        </p:txBody>
      </p:sp>
      <p:sp>
        <p:nvSpPr>
          <p:cNvPr id="10" name="Text 8"/>
          <p:cNvSpPr/>
          <p:nvPr/>
        </p:nvSpPr>
        <p:spPr>
          <a:xfrm>
            <a:off x="841248" y="2441448"/>
            <a:ext cx="3035808" cy="11155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40">
                <a:solidFill>
                  <a:srgbClr val="2B2B2B"/>
                </a:solidFill>
              </a:rPr>
              <a:t>El documento de mercancías peligrosas puede integrarse con el DeCA.</a:t>
            </a:r>
            <a:endParaRPr lang="en-US" sz="1140"/>
          </a:p>
        </p:txBody>
      </p:sp>
      <p:sp>
        <p:nvSpPr>
          <p:cNvPr id="11" name="Shape 9"/>
          <p:cNvSpPr/>
          <p:nvPr/>
        </p:nvSpPr>
        <p:spPr>
          <a:xfrm>
            <a:off x="4389120" y="1874520"/>
            <a:ext cx="3429000" cy="18288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4389120" y="1874520"/>
            <a:ext cx="64008" cy="1828800"/>
          </a:xfrm>
          <a:prstGeom prst="rect">
            <a:avLst/>
          </a:prstGeom>
          <a:solidFill>
            <a:srgbClr val="1A1A1A"/>
          </a:solidFill>
          <a:ln w="127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/>
          <p:nvPr/>
        </p:nvSpPr>
        <p:spPr>
          <a:xfrm>
            <a:off x="4590288" y="2020824"/>
            <a:ext cx="3035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SANDACH / residuos</a:t>
            </a:r>
            <a:endParaRPr lang="en-US" sz="1500"/>
          </a:p>
        </p:txBody>
      </p:sp>
      <p:sp>
        <p:nvSpPr>
          <p:cNvPr id="14" name="Text 12"/>
          <p:cNvSpPr/>
          <p:nvPr/>
        </p:nvSpPr>
        <p:spPr>
          <a:xfrm>
            <a:off x="4590288" y="2441448"/>
            <a:ext cx="3035808" cy="11155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00">
                <a:solidFill>
                  <a:srgbClr val="2B2B2B"/>
                </a:solidFill>
              </a:rPr>
              <a:t>El documento SANDACH o de </a:t>
            </a:r>
            <a:r>
              <a:rPr lang="en-US" sz="1100" err="1">
                <a:solidFill>
                  <a:srgbClr val="2B2B2B"/>
                </a:solidFill>
              </a:rPr>
              <a:t>identificación</a:t>
            </a:r>
            <a:r>
              <a:rPr lang="en-US" sz="1100">
                <a:solidFill>
                  <a:srgbClr val="2B2B2B"/>
                </a:solidFill>
              </a:rPr>
              <a:t> de </a:t>
            </a:r>
            <a:r>
              <a:rPr lang="en-US" sz="1100" err="1">
                <a:solidFill>
                  <a:srgbClr val="2B2B2B"/>
                </a:solidFill>
              </a:rPr>
              <a:t>residuos</a:t>
            </a:r>
            <a:r>
              <a:rPr lang="en-US" sz="1100">
                <a:solidFill>
                  <a:srgbClr val="2B2B2B"/>
                </a:solidFill>
              </a:rPr>
              <a:t> </a:t>
            </a:r>
            <a:r>
              <a:rPr lang="en-US" sz="1100" err="1">
                <a:solidFill>
                  <a:srgbClr val="2B2B2B"/>
                </a:solidFill>
              </a:rPr>
              <a:t>pueden</a:t>
            </a:r>
            <a:r>
              <a:rPr lang="en-US" sz="1100">
                <a:solidFill>
                  <a:srgbClr val="2B2B2B"/>
                </a:solidFill>
              </a:rPr>
              <a:t> </a:t>
            </a:r>
            <a:r>
              <a:rPr lang="en-US" sz="1100" err="1">
                <a:solidFill>
                  <a:srgbClr val="2B2B2B"/>
                </a:solidFill>
              </a:rPr>
              <a:t>integrarse</a:t>
            </a:r>
            <a:r>
              <a:rPr lang="en-US" sz="1100">
                <a:solidFill>
                  <a:srgbClr val="2B2B2B"/>
                </a:solidFill>
              </a:rPr>
              <a:t> con el DeCA</a:t>
            </a:r>
            <a:endParaRPr lang="en-US" sz="1140"/>
          </a:p>
        </p:txBody>
      </p:sp>
      <p:sp>
        <p:nvSpPr>
          <p:cNvPr id="15" name="Shape 13"/>
          <p:cNvSpPr/>
          <p:nvPr/>
        </p:nvSpPr>
        <p:spPr>
          <a:xfrm>
            <a:off x="8138160" y="1874520"/>
            <a:ext cx="3429000" cy="18288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Shape 14"/>
          <p:cNvSpPr/>
          <p:nvPr/>
        </p:nvSpPr>
        <p:spPr>
          <a:xfrm>
            <a:off x="8138160" y="1874520"/>
            <a:ext cx="64008" cy="1828800"/>
          </a:xfrm>
          <a:prstGeom prst="rect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Text 15"/>
          <p:cNvSpPr/>
          <p:nvPr/>
        </p:nvSpPr>
        <p:spPr>
          <a:xfrm>
            <a:off x="8339328" y="2020824"/>
            <a:ext cx="3035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Animales vivos</a:t>
            </a:r>
            <a:endParaRPr lang="en-US" sz="1500"/>
          </a:p>
        </p:txBody>
      </p:sp>
      <p:sp>
        <p:nvSpPr>
          <p:cNvPr id="18" name="Text 16"/>
          <p:cNvSpPr/>
          <p:nvPr/>
        </p:nvSpPr>
        <p:spPr>
          <a:xfrm>
            <a:off x="8339328" y="2441448"/>
            <a:ext cx="3035808" cy="11155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00">
                <a:solidFill>
                  <a:srgbClr val="2B2B2B"/>
                </a:solidFill>
              </a:rPr>
              <a:t>El </a:t>
            </a:r>
            <a:r>
              <a:rPr lang="en-US" sz="1100" err="1">
                <a:solidFill>
                  <a:srgbClr val="2B2B2B"/>
                </a:solidFill>
              </a:rPr>
              <a:t>documento</a:t>
            </a:r>
            <a:r>
              <a:rPr lang="en-US" sz="1100">
                <a:solidFill>
                  <a:srgbClr val="2B2B2B"/>
                </a:solidFill>
              </a:rPr>
              <a:t> de </a:t>
            </a:r>
            <a:r>
              <a:rPr lang="en-US" sz="1100" err="1">
                <a:solidFill>
                  <a:srgbClr val="2B2B2B"/>
                </a:solidFill>
              </a:rPr>
              <a:t>movimiento</a:t>
            </a:r>
            <a:r>
              <a:rPr lang="en-US" sz="1100">
                <a:solidFill>
                  <a:srgbClr val="2B2B2B"/>
                </a:solidFill>
              </a:rPr>
              <a:t> </a:t>
            </a:r>
            <a:r>
              <a:rPr lang="en-US" sz="1100" err="1">
                <a:solidFill>
                  <a:srgbClr val="2B2B2B"/>
                </a:solidFill>
              </a:rPr>
              <a:t>puede</a:t>
            </a:r>
            <a:r>
              <a:rPr lang="en-US" sz="1100">
                <a:solidFill>
                  <a:srgbClr val="2B2B2B"/>
                </a:solidFill>
              </a:rPr>
              <a:t> </a:t>
            </a:r>
            <a:r>
              <a:rPr lang="en-US" sz="1100" err="1">
                <a:solidFill>
                  <a:srgbClr val="2B2B2B"/>
                </a:solidFill>
              </a:rPr>
              <a:t>integrardse</a:t>
            </a:r>
            <a:r>
              <a:rPr lang="en-US" sz="1100">
                <a:solidFill>
                  <a:srgbClr val="2B2B2B"/>
                </a:solidFill>
              </a:rPr>
              <a:t> con el DeCA</a:t>
            </a:r>
          </a:p>
        </p:txBody>
      </p:sp>
      <p:sp>
        <p:nvSpPr>
          <p:cNvPr id="19" name="Shape 17"/>
          <p:cNvSpPr/>
          <p:nvPr/>
        </p:nvSpPr>
        <p:spPr>
          <a:xfrm>
            <a:off x="997291" y="4263483"/>
            <a:ext cx="10287000" cy="1234440"/>
          </a:xfrm>
          <a:prstGeom prst="roundRect">
            <a:avLst>
              <a:gd name="adj" fmla="val 2963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0" name="Shape 18"/>
          <p:cNvSpPr/>
          <p:nvPr/>
        </p:nvSpPr>
        <p:spPr>
          <a:xfrm>
            <a:off x="960120" y="4114800"/>
            <a:ext cx="64008" cy="1234440"/>
          </a:xfrm>
          <a:prstGeom prst="rect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1" name="Text 19"/>
          <p:cNvSpPr/>
          <p:nvPr/>
        </p:nvSpPr>
        <p:spPr>
          <a:xfrm>
            <a:off x="1161288" y="4261104"/>
            <a:ext cx="98938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endParaRPr lang="en-US" sz="1500" b="1">
              <a:solidFill>
                <a:srgbClr val="1A1A1A"/>
              </a:solidFill>
            </a:endParaRPr>
          </a:p>
          <a:p>
            <a:pPr marL="0" indent="0">
              <a:buNone/>
            </a:pPr>
            <a:r>
              <a:rPr lang="en-US" sz="1600" b="1" err="1">
                <a:solidFill>
                  <a:srgbClr val="1A1A1A"/>
                </a:solidFill>
              </a:rPr>
              <a:t>Condiciones</a:t>
            </a:r>
            <a:r>
              <a:rPr lang="en-US" sz="1600" b="1">
                <a:solidFill>
                  <a:srgbClr val="1A1A1A"/>
                </a:solidFill>
              </a:rPr>
              <a:t> comunes</a:t>
            </a:r>
          </a:p>
          <a:p>
            <a:endParaRPr lang="en-US" sz="1500" b="1">
              <a:solidFill>
                <a:srgbClr val="1A1A1A"/>
              </a:solidFill>
            </a:endParaRPr>
          </a:p>
        </p:txBody>
      </p:sp>
      <p:sp>
        <p:nvSpPr>
          <p:cNvPr id="22" name="Text 20"/>
          <p:cNvSpPr/>
          <p:nvPr/>
        </p:nvSpPr>
        <p:spPr>
          <a:xfrm>
            <a:off x="1161288" y="4681728"/>
            <a:ext cx="9893808" cy="5212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Autofit/>
          </a:bodyPr>
          <a:lstStyle/>
          <a:p>
            <a:pPr marL="0" indent="0">
              <a:buNone/>
            </a:pPr>
            <a:r>
              <a:rPr lang="en-US" sz="1200" err="1">
                <a:solidFill>
                  <a:srgbClr val="2B2B2B"/>
                </a:solidFill>
              </a:rPr>
              <a:t>Incluir</a:t>
            </a:r>
            <a:r>
              <a:rPr lang="en-US" sz="1200">
                <a:solidFill>
                  <a:srgbClr val="2B2B2B"/>
                </a:solidFill>
              </a:rPr>
              <a:t> </a:t>
            </a:r>
            <a:r>
              <a:rPr lang="en-US" sz="1200" err="1">
                <a:solidFill>
                  <a:srgbClr val="2B2B2B"/>
                </a:solidFill>
              </a:rPr>
              <a:t>todos</a:t>
            </a:r>
            <a:r>
              <a:rPr lang="en-US" sz="1200">
                <a:solidFill>
                  <a:srgbClr val="2B2B2B"/>
                </a:solidFill>
              </a:rPr>
              <a:t> </a:t>
            </a:r>
            <a:r>
              <a:rPr lang="en-US" sz="1200" err="1">
                <a:solidFill>
                  <a:srgbClr val="2B2B2B"/>
                </a:solidFill>
              </a:rPr>
              <a:t>los</a:t>
            </a:r>
            <a:r>
              <a:rPr lang="en-US" sz="1200">
                <a:solidFill>
                  <a:srgbClr val="2B2B2B"/>
                </a:solidFill>
              </a:rPr>
              <a:t> campos </a:t>
            </a:r>
            <a:r>
              <a:rPr lang="en-US" sz="1200" err="1">
                <a:solidFill>
                  <a:srgbClr val="2B2B2B"/>
                </a:solidFill>
              </a:rPr>
              <a:t>obligatorios</a:t>
            </a:r>
            <a:r>
              <a:rPr lang="en-US" sz="1200">
                <a:solidFill>
                  <a:srgbClr val="2B2B2B"/>
                </a:solidFill>
              </a:rPr>
              <a:t>, </a:t>
            </a:r>
            <a:r>
              <a:rPr lang="en-US" sz="1200" err="1">
                <a:solidFill>
                  <a:srgbClr val="2B2B2B"/>
                </a:solidFill>
              </a:rPr>
              <a:t>identificar</a:t>
            </a:r>
            <a:r>
              <a:rPr lang="en-US" sz="1200">
                <a:solidFill>
                  <a:srgbClr val="2B2B2B"/>
                </a:solidFill>
              </a:rPr>
              <a:t> cargador contractual y </a:t>
            </a:r>
            <a:r>
              <a:rPr lang="en-US" sz="1200" err="1">
                <a:solidFill>
                  <a:srgbClr val="2B2B2B"/>
                </a:solidFill>
              </a:rPr>
              <a:t>transportista</a:t>
            </a:r>
            <a:r>
              <a:rPr lang="en-US" sz="1200">
                <a:solidFill>
                  <a:srgbClr val="2B2B2B"/>
                </a:solidFill>
              </a:rPr>
              <a:t> </a:t>
            </a:r>
            <a:r>
              <a:rPr lang="en-US" sz="1200" err="1">
                <a:solidFill>
                  <a:srgbClr val="2B2B2B"/>
                </a:solidFill>
              </a:rPr>
              <a:t>efectivo</a:t>
            </a:r>
            <a:r>
              <a:rPr lang="en-US" sz="1200">
                <a:solidFill>
                  <a:srgbClr val="2B2B2B"/>
                </a:solidFill>
              </a:rPr>
              <a:t>, y disponer de QR de </a:t>
            </a:r>
            <a:r>
              <a:rPr lang="en-US" sz="1200" err="1">
                <a:solidFill>
                  <a:srgbClr val="2B2B2B"/>
                </a:solidFill>
              </a:rPr>
              <a:t>descarga</a:t>
            </a:r>
            <a:r>
              <a:rPr lang="en-US" sz="1200">
                <a:solidFill>
                  <a:srgbClr val="2B2B2B"/>
                </a:solidFill>
              </a:rPr>
              <a:t> </a:t>
            </a:r>
            <a:r>
              <a:rPr lang="en-US" sz="1200" err="1">
                <a:solidFill>
                  <a:srgbClr val="2B2B2B"/>
                </a:solidFill>
              </a:rPr>
              <a:t>directa</a:t>
            </a:r>
            <a:r>
              <a:rPr lang="en-US" sz="1200">
                <a:solidFill>
                  <a:srgbClr val="2B2B2B"/>
                </a:solidFill>
              </a:rPr>
              <a:t>.</a:t>
            </a:r>
          </a:p>
          <a:p>
            <a:r>
              <a:rPr lang="en-US" sz="1200">
                <a:solidFill>
                  <a:srgbClr val="2B2B2B"/>
                </a:solidFill>
              </a:rPr>
              <a:t>En </a:t>
            </a:r>
            <a:r>
              <a:rPr lang="en-US" sz="1200" err="1">
                <a:solidFill>
                  <a:srgbClr val="2B2B2B"/>
                </a:solidFill>
              </a:rPr>
              <a:t>los</a:t>
            </a:r>
            <a:r>
              <a:rPr lang="en-US" sz="1200">
                <a:solidFill>
                  <a:srgbClr val="2B2B2B"/>
                </a:solidFill>
              </a:rPr>
              <a:t> </a:t>
            </a:r>
            <a:r>
              <a:rPr lang="en-US" sz="1200" err="1">
                <a:solidFill>
                  <a:srgbClr val="2B2B2B"/>
                </a:solidFill>
              </a:rPr>
              <a:t>servicios</a:t>
            </a:r>
            <a:r>
              <a:rPr lang="en-US" sz="1200">
                <a:solidFill>
                  <a:srgbClr val="2B2B2B"/>
                </a:solidFill>
              </a:rPr>
              <a:t> </a:t>
            </a:r>
            <a:r>
              <a:rPr lang="en-US" sz="1200" err="1">
                <a:solidFill>
                  <a:srgbClr val="2B2B2B"/>
                </a:solidFill>
              </a:rPr>
              <a:t>en</a:t>
            </a:r>
            <a:r>
              <a:rPr lang="en-US" sz="1200">
                <a:solidFill>
                  <a:srgbClr val="2B2B2B"/>
                </a:solidFill>
              </a:rPr>
              <a:t> </a:t>
            </a:r>
            <a:r>
              <a:rPr lang="en-US" sz="1200" err="1">
                <a:solidFill>
                  <a:srgbClr val="2B2B2B"/>
                </a:solidFill>
              </a:rPr>
              <a:t>los</a:t>
            </a:r>
            <a:r>
              <a:rPr lang="en-US" sz="1200">
                <a:solidFill>
                  <a:srgbClr val="2B2B2B"/>
                </a:solidFill>
              </a:rPr>
              <a:t> </a:t>
            </a:r>
            <a:r>
              <a:rPr lang="en-US" sz="1200" err="1">
                <a:solidFill>
                  <a:srgbClr val="2B2B2B"/>
                </a:solidFill>
              </a:rPr>
              <a:t>cuales</a:t>
            </a:r>
            <a:r>
              <a:rPr lang="en-US" sz="1200">
                <a:solidFill>
                  <a:srgbClr val="2B2B2B"/>
                </a:solidFill>
              </a:rPr>
              <a:t> no se </a:t>
            </a:r>
            <a:r>
              <a:rPr lang="en-US" sz="1200" err="1">
                <a:solidFill>
                  <a:srgbClr val="2B2B2B"/>
                </a:solidFill>
              </a:rPr>
              <a:t>integren</a:t>
            </a:r>
            <a:r>
              <a:rPr lang="en-US" sz="1200">
                <a:solidFill>
                  <a:srgbClr val="2B2B2B"/>
                </a:solidFill>
              </a:rPr>
              <a:t> ambos </a:t>
            </a:r>
            <a:r>
              <a:rPr lang="en-US" sz="1200" err="1">
                <a:solidFill>
                  <a:srgbClr val="2B2B2B"/>
                </a:solidFill>
              </a:rPr>
              <a:t>documentos</a:t>
            </a:r>
            <a:r>
              <a:rPr lang="en-US" sz="1200">
                <a:solidFill>
                  <a:srgbClr val="2B2B2B"/>
                </a:solidFill>
              </a:rPr>
              <a:t>, sera </a:t>
            </a:r>
            <a:r>
              <a:rPr lang="en-US" sz="1200" err="1">
                <a:solidFill>
                  <a:srgbClr val="2B2B2B"/>
                </a:solidFill>
              </a:rPr>
              <a:t>obligatorio</a:t>
            </a:r>
            <a:r>
              <a:rPr lang="en-US" sz="1200">
                <a:solidFill>
                  <a:srgbClr val="2B2B2B"/>
                </a:solidFill>
              </a:rPr>
              <a:t> </a:t>
            </a:r>
            <a:r>
              <a:rPr lang="en-US" sz="1200" err="1">
                <a:solidFill>
                  <a:srgbClr val="2B2B2B"/>
                </a:solidFill>
              </a:rPr>
              <a:t>que</a:t>
            </a:r>
            <a:r>
              <a:rPr lang="en-US" sz="1200">
                <a:solidFill>
                  <a:srgbClr val="2B2B2B"/>
                </a:solidFill>
              </a:rPr>
              <a:t> se </a:t>
            </a:r>
            <a:r>
              <a:rPr lang="en-US" sz="1200" err="1">
                <a:solidFill>
                  <a:srgbClr val="2B2B2B"/>
                </a:solidFill>
              </a:rPr>
              <a:t>emita</a:t>
            </a:r>
            <a:r>
              <a:rPr lang="en-US" sz="1200">
                <a:solidFill>
                  <a:srgbClr val="2B2B2B"/>
                </a:solidFill>
              </a:rPr>
              <a:t> y se </a:t>
            </a:r>
            <a:r>
              <a:rPr lang="en-US" sz="1200" err="1">
                <a:solidFill>
                  <a:srgbClr val="2B2B2B"/>
                </a:solidFill>
              </a:rPr>
              <a:t>acompañe</a:t>
            </a:r>
            <a:r>
              <a:rPr lang="en-US" sz="1200">
                <a:solidFill>
                  <a:srgbClr val="2B2B2B"/>
                </a:solidFill>
              </a:rPr>
              <a:t> el </a:t>
            </a:r>
            <a:r>
              <a:rPr lang="en-US" sz="1200" err="1">
                <a:solidFill>
                  <a:srgbClr val="2B2B2B"/>
                </a:solidFill>
              </a:rPr>
              <a:t>transporte</a:t>
            </a:r>
            <a:r>
              <a:rPr lang="en-US" sz="1200">
                <a:solidFill>
                  <a:srgbClr val="2B2B2B"/>
                </a:solidFill>
              </a:rPr>
              <a:t> con el </a:t>
            </a:r>
            <a:r>
              <a:rPr lang="en-US" sz="1200" err="1">
                <a:solidFill>
                  <a:srgbClr val="2B2B2B"/>
                </a:solidFill>
              </a:rPr>
              <a:t>DeCa</a:t>
            </a:r>
            <a:r>
              <a:rPr lang="en-US" sz="1200">
                <a:solidFill>
                  <a:srgbClr val="2B2B2B"/>
                </a:solidFill>
              </a:rPr>
              <a:t> y con el </a:t>
            </a:r>
            <a:r>
              <a:rPr lang="en-US" sz="1200" err="1">
                <a:solidFill>
                  <a:srgbClr val="2B2B2B"/>
                </a:solidFill>
              </a:rPr>
              <a:t>documento</a:t>
            </a:r>
            <a:r>
              <a:rPr lang="en-US" sz="1200">
                <a:solidFill>
                  <a:srgbClr val="2B2B2B"/>
                </a:solidFill>
              </a:rPr>
              <a:t> </a:t>
            </a:r>
            <a:r>
              <a:rPr lang="en-US" sz="1200" err="1">
                <a:solidFill>
                  <a:srgbClr val="2B2B2B"/>
                </a:solidFill>
              </a:rPr>
              <a:t>correspondiente</a:t>
            </a:r>
            <a:r>
              <a:rPr lang="en-US" sz="1200">
                <a:solidFill>
                  <a:srgbClr val="2B2B2B"/>
                </a:solidFill>
              </a:rPr>
              <a:t> al </a:t>
            </a:r>
            <a:r>
              <a:rPr lang="en-US" sz="1200" err="1">
                <a:solidFill>
                  <a:srgbClr val="2B2B2B"/>
                </a:solidFill>
              </a:rPr>
              <a:t>servicio</a:t>
            </a:r>
            <a:r>
              <a:rPr lang="en-US" sz="1200">
                <a:solidFill>
                  <a:srgbClr val="2B2B2B"/>
                </a:solidFill>
              </a:rPr>
              <a:t> de </a:t>
            </a:r>
            <a:r>
              <a:rPr lang="en-US" sz="1200" err="1">
                <a:solidFill>
                  <a:srgbClr val="2B2B2B"/>
                </a:solidFill>
              </a:rPr>
              <a:t>transporte</a:t>
            </a:r>
            <a:r>
              <a:rPr lang="en-US" sz="1200">
                <a:solidFill>
                  <a:srgbClr val="2B2B2B"/>
                </a:solidFill>
              </a:rPr>
              <a:t> </a:t>
            </a:r>
            <a:r>
              <a:rPr lang="en-US" sz="1200" err="1">
                <a:solidFill>
                  <a:srgbClr val="2B2B2B"/>
                </a:solidFill>
              </a:rPr>
              <a:t>que</a:t>
            </a:r>
            <a:r>
              <a:rPr lang="en-US" sz="1200">
                <a:solidFill>
                  <a:srgbClr val="2B2B2B"/>
                </a:solidFill>
              </a:rPr>
              <a:t> se </a:t>
            </a:r>
            <a:r>
              <a:rPr lang="en-US" sz="1200" err="1">
                <a:solidFill>
                  <a:srgbClr val="2B2B2B"/>
                </a:solidFill>
              </a:rPr>
              <a:t>este</a:t>
            </a:r>
            <a:r>
              <a:rPr lang="en-US" sz="1200">
                <a:solidFill>
                  <a:srgbClr val="2B2B2B"/>
                </a:solidFill>
              </a:rPr>
              <a:t> </a:t>
            </a:r>
            <a:r>
              <a:rPr lang="en-US" sz="1200" err="1">
                <a:solidFill>
                  <a:srgbClr val="2B2B2B"/>
                </a:solidFill>
              </a:rPr>
              <a:t>prestando</a:t>
            </a:r>
            <a:r>
              <a:rPr lang="en-US" sz="1200">
                <a:solidFill>
                  <a:srgbClr val="2B2B2B"/>
                </a:solidFill>
              </a:rPr>
              <a:t> (carta de </a:t>
            </a:r>
            <a:r>
              <a:rPr lang="en-US" sz="1200" err="1">
                <a:solidFill>
                  <a:srgbClr val="2B2B2B"/>
                </a:solidFill>
              </a:rPr>
              <a:t>porte</a:t>
            </a:r>
            <a:r>
              <a:rPr lang="en-US" sz="1200">
                <a:solidFill>
                  <a:srgbClr val="2B2B2B"/>
                </a:solidFill>
              </a:rPr>
              <a:t> ADR, </a:t>
            </a:r>
            <a:r>
              <a:rPr lang="en-US" sz="1200" err="1">
                <a:solidFill>
                  <a:srgbClr val="2B2B2B"/>
                </a:solidFill>
              </a:rPr>
              <a:t>sandach</a:t>
            </a:r>
            <a:r>
              <a:rPr lang="en-US" sz="1200">
                <a:solidFill>
                  <a:srgbClr val="2B2B2B"/>
                </a:solidFill>
              </a:rPr>
              <a:t>, </a:t>
            </a:r>
            <a:r>
              <a:rPr lang="en-US" sz="1200" err="1">
                <a:solidFill>
                  <a:srgbClr val="2B2B2B"/>
                </a:solidFill>
              </a:rPr>
              <a:t>documento</a:t>
            </a:r>
            <a:r>
              <a:rPr lang="en-US" sz="1200">
                <a:solidFill>
                  <a:srgbClr val="2B2B2B"/>
                </a:solidFill>
              </a:rPr>
              <a:t> de </a:t>
            </a:r>
            <a:r>
              <a:rPr lang="en-US" sz="1200" err="1">
                <a:solidFill>
                  <a:srgbClr val="2B2B2B"/>
                </a:solidFill>
              </a:rPr>
              <a:t>identificacion</a:t>
            </a:r>
            <a:r>
              <a:rPr lang="en-US" sz="1200">
                <a:solidFill>
                  <a:srgbClr val="2B2B2B"/>
                </a:solidFill>
              </a:rPr>
              <a:t> del </a:t>
            </a:r>
            <a:r>
              <a:rPr lang="en-US" sz="1200" err="1">
                <a:solidFill>
                  <a:srgbClr val="2B2B2B"/>
                </a:solidFill>
              </a:rPr>
              <a:t>residuo</a:t>
            </a:r>
            <a:r>
              <a:rPr lang="en-US" sz="1200">
                <a:solidFill>
                  <a:srgbClr val="2B2B2B"/>
                </a:solidFill>
              </a:rPr>
              <a:t> o </a:t>
            </a:r>
            <a:r>
              <a:rPr lang="en-US" sz="1200" err="1">
                <a:solidFill>
                  <a:srgbClr val="2B2B2B"/>
                </a:solidFill>
              </a:rPr>
              <a:t>documento</a:t>
            </a:r>
            <a:r>
              <a:rPr lang="en-US" sz="1200">
                <a:solidFill>
                  <a:srgbClr val="2B2B2B"/>
                </a:solidFill>
              </a:rPr>
              <a:t> de </a:t>
            </a:r>
            <a:r>
              <a:rPr lang="en-US" sz="1200" err="1">
                <a:solidFill>
                  <a:srgbClr val="2B2B2B"/>
                </a:solidFill>
              </a:rPr>
              <a:t>movimiento</a:t>
            </a:r>
            <a:r>
              <a:rPr lang="en-US" sz="1200">
                <a:solidFill>
                  <a:srgbClr val="2B2B2B"/>
                </a:solidFill>
              </a:rPr>
              <a:t> de </a:t>
            </a:r>
            <a:r>
              <a:rPr lang="en-US" sz="1200" err="1">
                <a:solidFill>
                  <a:srgbClr val="2B2B2B"/>
                </a:solidFill>
              </a:rPr>
              <a:t>animales</a:t>
            </a:r>
            <a:r>
              <a:rPr lang="en-US" sz="1200">
                <a:solidFill>
                  <a:srgbClr val="2B2B2B"/>
                </a:solidFill>
              </a:rPr>
              <a:t> </a:t>
            </a:r>
            <a:r>
              <a:rPr lang="en-US" sz="1200" err="1">
                <a:solidFill>
                  <a:srgbClr val="2B2B2B"/>
                </a:solidFill>
              </a:rPr>
              <a:t>vivos</a:t>
            </a:r>
            <a:r>
              <a:rPr lang="en-US" sz="1200">
                <a:solidFill>
                  <a:srgbClr val="2B2B2B"/>
                </a:solidFill>
              </a:rPr>
              <a:t>)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BDBDB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502920" y="228600"/>
            <a:ext cx="1280160" cy="329184"/>
          </a:xfrm>
          <a:prstGeom prst="roundRect">
            <a:avLst>
              <a:gd name="adj" fmla="val 11111"/>
            </a:avLst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612648" y="329184"/>
            <a:ext cx="10607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>
                <a:solidFill>
                  <a:srgbClr val="FFFFFF"/>
                </a:solidFill>
              </a:rPr>
              <a:t>BLOQUE 3</a:t>
            </a:r>
            <a:endParaRPr lang="en-US" sz="850"/>
          </a:p>
        </p:txBody>
      </p:sp>
      <p:sp>
        <p:nvSpPr>
          <p:cNvPr id="4" name="Text 2"/>
          <p:cNvSpPr/>
          <p:nvPr/>
        </p:nvSpPr>
        <p:spPr>
          <a:xfrm>
            <a:off x="1920240" y="324612"/>
            <a:ext cx="7863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>
                <a:solidFill>
                  <a:srgbClr val="2B2B2B"/>
                </a:solidFill>
              </a:rPr>
              <a:t>D. Javier Cruz Díaz · Secretario General de ASETRA</a:t>
            </a:r>
            <a:endParaRPr lang="en-US" sz="950"/>
          </a:p>
        </p:txBody>
      </p:sp>
      <p:sp>
        <p:nvSpPr>
          <p:cNvPr id="5" name="Text 3"/>
          <p:cNvSpPr/>
          <p:nvPr/>
        </p:nvSpPr>
        <p:spPr>
          <a:xfrm>
            <a:off x="548640" y="996696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>
                <a:solidFill>
                  <a:srgbClr val="C0141B"/>
                </a:solidFill>
              </a:rPr>
              <a:t>¿Cómo se modifica el DeCA en ruta?</a:t>
            </a:r>
            <a:endParaRPr lang="en-US" sz="2700"/>
          </a:p>
        </p:txBody>
      </p:sp>
      <p:sp>
        <p:nvSpPr>
          <p:cNvPr id="6" name="Text 4"/>
          <p:cNvSpPr/>
          <p:nvPr/>
        </p:nvSpPr>
        <p:spPr>
          <a:xfrm>
            <a:off x="566928" y="14447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6B6B6B"/>
                </a:solidFill>
              </a:rPr>
              <a:t>Dos alternativas válidas; una exigencia común: trazabilidad.</a:t>
            </a:r>
            <a:endParaRPr lang="en-US" sz="1200"/>
          </a:p>
        </p:txBody>
      </p:sp>
      <p:sp>
        <p:nvSpPr>
          <p:cNvPr id="7" name="Shape 5"/>
          <p:cNvSpPr/>
          <p:nvPr/>
        </p:nvSpPr>
        <p:spPr>
          <a:xfrm>
            <a:off x="685800" y="1828800"/>
            <a:ext cx="5212080" cy="3337560"/>
          </a:xfrm>
          <a:prstGeom prst="roundRect">
            <a:avLst>
              <a:gd name="adj" fmla="val 1096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685800" y="1828800"/>
            <a:ext cx="64008" cy="3337560"/>
          </a:xfrm>
          <a:prstGeom prst="rect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886968" y="1975104"/>
            <a:ext cx="4818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Opción A · Modificar PDF</a:t>
            </a:r>
            <a:endParaRPr lang="en-US" sz="1500"/>
          </a:p>
        </p:txBody>
      </p:sp>
      <p:sp>
        <p:nvSpPr>
          <p:cNvPr id="10" name="Text 8"/>
          <p:cNvSpPr/>
          <p:nvPr/>
        </p:nvSpPr>
        <p:spPr>
          <a:xfrm>
            <a:off x="886968" y="2395728"/>
            <a:ext cx="4818888" cy="2624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400" err="1">
                <a:solidFill>
                  <a:srgbClr val="2B2B2B"/>
                </a:solidFill>
              </a:rPr>
              <a:t>Añadir</a:t>
            </a:r>
            <a:r>
              <a:rPr lang="en-US" sz="1400">
                <a:solidFill>
                  <a:srgbClr val="2B2B2B"/>
                </a:solidFill>
              </a:rPr>
              <a:t> </a:t>
            </a:r>
            <a:r>
              <a:rPr lang="en-US" sz="1400" err="1">
                <a:solidFill>
                  <a:srgbClr val="2B2B2B"/>
                </a:solidFill>
              </a:rPr>
              <a:t>nuevos</a:t>
            </a:r>
            <a:r>
              <a:rPr lang="en-US" sz="1400">
                <a:solidFill>
                  <a:srgbClr val="2B2B2B"/>
                </a:solidFill>
              </a:rPr>
              <a:t> datos y </a:t>
            </a:r>
            <a:r>
              <a:rPr lang="en-US" sz="1400" err="1">
                <a:solidFill>
                  <a:srgbClr val="2B2B2B"/>
                </a:solidFill>
              </a:rPr>
              <a:t>motivo</a:t>
            </a:r>
            <a:r>
              <a:rPr lang="en-US" sz="1400">
                <a:solidFill>
                  <a:srgbClr val="2B2B2B"/>
                </a:solidFill>
              </a:rPr>
              <a:t>. </a:t>
            </a:r>
            <a:endParaRPr lang="en-US" sz="1400">
              <a:solidFill>
                <a:srgbClr val="000000"/>
              </a:solidFill>
            </a:endParaRPr>
          </a:p>
          <a:p>
            <a:endParaRPr lang="en-US" sz="1400">
              <a:solidFill>
                <a:srgbClr val="2B2B2B"/>
              </a:solidFill>
            </a:endParaRPr>
          </a:p>
          <a:p>
            <a:r>
              <a:rPr lang="en-US" sz="1400" err="1">
                <a:solidFill>
                  <a:srgbClr val="2B2B2B"/>
                </a:solidFill>
              </a:rPr>
              <a:t>Mantener</a:t>
            </a:r>
            <a:r>
              <a:rPr lang="en-US" sz="1400">
                <a:solidFill>
                  <a:srgbClr val="2B2B2B"/>
                </a:solidFill>
              </a:rPr>
              <a:t> </a:t>
            </a:r>
            <a:r>
              <a:rPr lang="en-US" sz="1400" err="1">
                <a:solidFill>
                  <a:srgbClr val="2B2B2B"/>
                </a:solidFill>
              </a:rPr>
              <a:t>visibles</a:t>
            </a:r>
            <a:r>
              <a:rPr lang="en-US" sz="1400">
                <a:solidFill>
                  <a:srgbClr val="2B2B2B"/>
                </a:solidFill>
              </a:rPr>
              <a:t> </a:t>
            </a:r>
            <a:r>
              <a:rPr lang="en-US" sz="1400" err="1">
                <a:solidFill>
                  <a:srgbClr val="2B2B2B"/>
                </a:solidFill>
              </a:rPr>
              <a:t>los</a:t>
            </a:r>
            <a:r>
              <a:rPr lang="en-US" sz="1400">
                <a:solidFill>
                  <a:srgbClr val="2B2B2B"/>
                </a:solidFill>
              </a:rPr>
              <a:t> datos </a:t>
            </a:r>
            <a:r>
              <a:rPr lang="en-US" sz="1400" err="1">
                <a:solidFill>
                  <a:srgbClr val="2B2B2B"/>
                </a:solidFill>
              </a:rPr>
              <a:t>anteriores</a:t>
            </a:r>
            <a:r>
              <a:rPr lang="en-US" sz="1400">
                <a:solidFill>
                  <a:srgbClr val="2B2B2B"/>
                </a:solidFill>
              </a:rPr>
              <a:t>, </a:t>
            </a:r>
            <a:r>
              <a:rPr lang="en-US" sz="1400" err="1">
                <a:solidFill>
                  <a:srgbClr val="2B2B2B"/>
                </a:solidFill>
              </a:rPr>
              <a:t>marcados</a:t>
            </a:r>
            <a:r>
              <a:rPr lang="en-US" sz="1400">
                <a:solidFill>
                  <a:srgbClr val="2B2B2B"/>
                </a:solidFill>
              </a:rPr>
              <a:t> </a:t>
            </a:r>
            <a:r>
              <a:rPr lang="en-US" sz="1400" err="1">
                <a:solidFill>
                  <a:srgbClr val="2B2B2B"/>
                </a:solidFill>
              </a:rPr>
              <a:t>como</a:t>
            </a:r>
            <a:r>
              <a:rPr lang="en-US" sz="1400">
                <a:solidFill>
                  <a:srgbClr val="2B2B2B"/>
                </a:solidFill>
              </a:rPr>
              <a:t> no </a:t>
            </a:r>
            <a:r>
              <a:rPr lang="en-US" sz="1400" err="1">
                <a:solidFill>
                  <a:srgbClr val="2B2B2B"/>
                </a:solidFill>
              </a:rPr>
              <a:t>válidos</a:t>
            </a:r>
            <a:r>
              <a:rPr lang="en-US" sz="1400">
                <a:solidFill>
                  <a:srgbClr val="2B2B2B"/>
                </a:solidFill>
              </a:rPr>
              <a:t>. </a:t>
            </a:r>
            <a:endParaRPr lang="en-US" sz="1400">
              <a:solidFill>
                <a:srgbClr val="000000"/>
              </a:solidFill>
            </a:endParaRPr>
          </a:p>
          <a:p>
            <a:endParaRPr lang="en-US" sz="1400">
              <a:solidFill>
                <a:srgbClr val="2B2B2B"/>
              </a:solidFill>
            </a:endParaRPr>
          </a:p>
          <a:p>
            <a:pPr marL="0" indent="0">
              <a:buNone/>
            </a:pPr>
            <a:r>
              <a:rPr lang="en-US" sz="1400" err="1">
                <a:solidFill>
                  <a:srgbClr val="2B2B2B"/>
                </a:solidFill>
              </a:rPr>
              <a:t>Misma</a:t>
            </a:r>
            <a:r>
              <a:rPr lang="en-US" sz="1400">
                <a:solidFill>
                  <a:srgbClr val="2B2B2B"/>
                </a:solidFill>
              </a:rPr>
              <a:t> URL y </a:t>
            </a:r>
            <a:r>
              <a:rPr lang="en-US" sz="1400" err="1">
                <a:solidFill>
                  <a:srgbClr val="2B2B2B"/>
                </a:solidFill>
              </a:rPr>
              <a:t>mismo</a:t>
            </a:r>
            <a:r>
              <a:rPr lang="en-US" sz="1400">
                <a:solidFill>
                  <a:srgbClr val="2B2B2B"/>
                </a:solidFill>
              </a:rPr>
              <a:t> QR.</a:t>
            </a:r>
            <a:endParaRPr lang="en-US" sz="1400"/>
          </a:p>
        </p:txBody>
      </p:sp>
      <p:sp>
        <p:nvSpPr>
          <p:cNvPr id="11" name="Shape 9"/>
          <p:cNvSpPr/>
          <p:nvPr/>
        </p:nvSpPr>
        <p:spPr>
          <a:xfrm>
            <a:off x="6291072" y="1828800"/>
            <a:ext cx="5212080" cy="3337560"/>
          </a:xfrm>
          <a:prstGeom prst="roundRect">
            <a:avLst>
              <a:gd name="adj" fmla="val 1096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6291072" y="1828800"/>
            <a:ext cx="64008" cy="3337560"/>
          </a:xfrm>
          <a:prstGeom prst="rect">
            <a:avLst/>
          </a:prstGeom>
          <a:solidFill>
            <a:srgbClr val="1A1A1A"/>
          </a:solidFill>
          <a:ln w="127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/>
          <p:nvPr/>
        </p:nvSpPr>
        <p:spPr>
          <a:xfrm>
            <a:off x="6492240" y="1975104"/>
            <a:ext cx="4818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Opción B · Nuevo PDF</a:t>
            </a:r>
            <a:endParaRPr lang="en-US" sz="1500"/>
          </a:p>
        </p:txBody>
      </p:sp>
      <p:sp>
        <p:nvSpPr>
          <p:cNvPr id="14" name="Text 12"/>
          <p:cNvSpPr/>
          <p:nvPr/>
        </p:nvSpPr>
        <p:spPr>
          <a:xfrm>
            <a:off x="6492240" y="2395728"/>
            <a:ext cx="4818888" cy="26243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400">
                <a:solidFill>
                  <a:srgbClr val="2B2B2B"/>
                </a:solidFill>
              </a:rPr>
              <a:t>Nuevo </a:t>
            </a:r>
            <a:r>
              <a:rPr lang="en-US" sz="1400" err="1">
                <a:solidFill>
                  <a:srgbClr val="2B2B2B"/>
                </a:solidFill>
              </a:rPr>
              <a:t>documento</a:t>
            </a:r>
            <a:r>
              <a:rPr lang="en-US" sz="1400">
                <a:solidFill>
                  <a:srgbClr val="2B2B2B"/>
                </a:solidFill>
              </a:rPr>
              <a:t> </a:t>
            </a:r>
            <a:r>
              <a:rPr lang="en-US" sz="1400" err="1">
                <a:solidFill>
                  <a:srgbClr val="2B2B2B"/>
                </a:solidFill>
              </a:rPr>
              <a:t>completo</a:t>
            </a:r>
            <a:r>
              <a:rPr lang="en-US" sz="1400">
                <a:solidFill>
                  <a:srgbClr val="2B2B2B"/>
                </a:solidFill>
              </a:rPr>
              <a:t>, </a:t>
            </a:r>
            <a:r>
              <a:rPr lang="en-US" sz="1400" err="1">
                <a:solidFill>
                  <a:srgbClr val="2B2B2B"/>
                </a:solidFill>
              </a:rPr>
              <a:t>nueva</a:t>
            </a:r>
            <a:r>
              <a:rPr lang="en-US" sz="1400">
                <a:solidFill>
                  <a:srgbClr val="2B2B2B"/>
                </a:solidFill>
              </a:rPr>
              <a:t> URL y nuevo QR.</a:t>
            </a:r>
            <a:endParaRPr lang="en-US" sz="1400">
              <a:solidFill>
                <a:srgbClr val="000000"/>
              </a:solidFill>
            </a:endParaRPr>
          </a:p>
          <a:p>
            <a:endParaRPr lang="en-US" sz="1400">
              <a:solidFill>
                <a:srgbClr val="2B2B2B"/>
              </a:solidFill>
            </a:endParaRPr>
          </a:p>
          <a:p>
            <a:r>
              <a:rPr lang="en-US" sz="1400">
                <a:solidFill>
                  <a:srgbClr val="2B2B2B"/>
                </a:solidFill>
              </a:rPr>
              <a:t> </a:t>
            </a:r>
            <a:r>
              <a:rPr lang="en-US" sz="1400" err="1">
                <a:solidFill>
                  <a:srgbClr val="2B2B2B"/>
                </a:solidFill>
              </a:rPr>
              <a:t>Conservar</a:t>
            </a:r>
            <a:r>
              <a:rPr lang="en-US" sz="1400">
                <a:solidFill>
                  <a:srgbClr val="2B2B2B"/>
                </a:solidFill>
              </a:rPr>
              <a:t> el original para </a:t>
            </a:r>
            <a:r>
              <a:rPr lang="en-US" sz="1400" err="1">
                <a:solidFill>
                  <a:srgbClr val="2B2B2B"/>
                </a:solidFill>
              </a:rPr>
              <a:t>acreditar</a:t>
            </a:r>
            <a:r>
              <a:rPr lang="en-US" sz="1400">
                <a:solidFill>
                  <a:srgbClr val="2B2B2B"/>
                </a:solidFill>
              </a:rPr>
              <a:t> la </a:t>
            </a:r>
            <a:r>
              <a:rPr lang="en-US" sz="1400" err="1">
                <a:solidFill>
                  <a:srgbClr val="2B2B2B"/>
                </a:solidFill>
              </a:rPr>
              <a:t>trazabilidad</a:t>
            </a:r>
            <a:r>
              <a:rPr lang="en-US" sz="1400">
                <a:solidFill>
                  <a:srgbClr val="2B2B2B"/>
                </a:solidFill>
              </a:rPr>
              <a:t>.</a:t>
            </a:r>
            <a:endParaRPr lang="en-US" sz="1400"/>
          </a:p>
        </p:txBody>
      </p:sp>
      <p:sp>
        <p:nvSpPr>
          <p:cNvPr id="15" name="Shape 13"/>
          <p:cNvSpPr/>
          <p:nvPr/>
        </p:nvSpPr>
        <p:spPr>
          <a:xfrm>
            <a:off x="914400" y="5715000"/>
            <a:ext cx="10332720" cy="457200"/>
          </a:xfrm>
          <a:prstGeom prst="roundRect">
            <a:avLst>
              <a:gd name="adj" fmla="val 8000"/>
            </a:avLst>
          </a:prstGeom>
          <a:solidFill>
            <a:srgbClr val="F9EDEE"/>
          </a:solidFill>
          <a:ln w="12700">
            <a:solidFill>
              <a:srgbClr val="E7B7B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Text 14"/>
          <p:cNvSpPr/>
          <p:nvPr/>
        </p:nvSpPr>
        <p:spPr>
          <a:xfrm>
            <a:off x="1143000" y="5852160"/>
            <a:ext cx="98755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250" b="1">
                <a:solidFill>
                  <a:srgbClr val="C0141B"/>
                </a:solidFill>
              </a:rPr>
              <a:t>En ambos casos, debe enviarse el PDF actualizado al conductor. Prohibido tachar en papel.</a:t>
            </a:r>
            <a:endParaRPr lang="en-US" sz="125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BDBDB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502920" y="228600"/>
            <a:ext cx="1280160" cy="329184"/>
          </a:xfrm>
          <a:prstGeom prst="roundRect">
            <a:avLst>
              <a:gd name="adj" fmla="val 11111"/>
            </a:avLst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612648" y="329184"/>
            <a:ext cx="10607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>
                <a:solidFill>
                  <a:srgbClr val="FFFFFF"/>
                </a:solidFill>
              </a:rPr>
              <a:t>BLOQUE 3</a:t>
            </a:r>
            <a:endParaRPr lang="en-US" sz="850"/>
          </a:p>
        </p:txBody>
      </p:sp>
      <p:sp>
        <p:nvSpPr>
          <p:cNvPr id="4" name="Text 2"/>
          <p:cNvSpPr/>
          <p:nvPr/>
        </p:nvSpPr>
        <p:spPr>
          <a:xfrm>
            <a:off x="1920240" y="324612"/>
            <a:ext cx="7863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>
                <a:solidFill>
                  <a:srgbClr val="2B2B2B"/>
                </a:solidFill>
              </a:rPr>
              <a:t>D. Javier Cruz Díaz · Secretario General de ASETRA</a:t>
            </a:r>
            <a:endParaRPr lang="en-US" sz="950"/>
          </a:p>
        </p:txBody>
      </p:sp>
      <p:sp>
        <p:nvSpPr>
          <p:cNvPr id="5" name="Text 3"/>
          <p:cNvSpPr/>
          <p:nvPr/>
        </p:nvSpPr>
        <p:spPr>
          <a:xfrm>
            <a:off x="548640" y="996696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>
                <a:solidFill>
                  <a:srgbClr val="C0141B"/>
                </a:solidFill>
              </a:rPr>
              <a:t>Arquitectura técnica mínima y zonas sin cobertura</a:t>
            </a:r>
            <a:endParaRPr lang="en-US" sz="2700"/>
          </a:p>
        </p:txBody>
      </p:sp>
      <p:sp>
        <p:nvSpPr>
          <p:cNvPr id="6" name="Text 4"/>
          <p:cNvSpPr/>
          <p:nvPr/>
        </p:nvSpPr>
        <p:spPr>
          <a:xfrm>
            <a:off x="566928" y="14447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6B6B6B"/>
                </a:solidFill>
              </a:rPr>
              <a:t>Disponible y verificable durante todo el servicio.</a:t>
            </a:r>
            <a:endParaRPr lang="en-US" sz="1200"/>
          </a:p>
        </p:txBody>
      </p:sp>
      <p:pic>
        <p:nvPicPr>
          <p:cNvPr id="7" name="Image 0" descr="/mnt/data/generated_image_EDF0695F249F_01.png"/>
          <p:cNvPicPr>
            <a:picLocks noChangeAspect="1"/>
          </p:cNvPicPr>
          <p:nvPr/>
        </p:nvPicPr>
        <p:blipFill>
          <a:blip r:embed="rId3"/>
          <a:srcRect l="15098" r="15098"/>
          <a:stretch/>
        </p:blipFill>
        <p:spPr>
          <a:xfrm>
            <a:off x="640080" y="1828800"/>
            <a:ext cx="4069080" cy="388620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010912" y="1828800"/>
            <a:ext cx="2926080" cy="13716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Shape 6"/>
          <p:cNvSpPr/>
          <p:nvPr/>
        </p:nvSpPr>
        <p:spPr>
          <a:xfrm>
            <a:off x="5010912" y="1828800"/>
            <a:ext cx="64008" cy="1371600"/>
          </a:xfrm>
          <a:prstGeom prst="rect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7"/>
          <p:cNvSpPr/>
          <p:nvPr/>
        </p:nvSpPr>
        <p:spPr>
          <a:xfrm>
            <a:off x="5212080" y="1975104"/>
            <a:ext cx="2532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PDF nativo</a:t>
            </a:r>
            <a:endParaRPr lang="en-US" sz="1500"/>
          </a:p>
        </p:txBody>
      </p:sp>
      <p:sp>
        <p:nvSpPr>
          <p:cNvPr id="11" name="Text 8"/>
          <p:cNvSpPr/>
          <p:nvPr/>
        </p:nvSpPr>
        <p:spPr>
          <a:xfrm>
            <a:off x="5212080" y="2395728"/>
            <a:ext cx="2532888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40">
                <a:solidFill>
                  <a:srgbClr val="2B2B2B"/>
                </a:solidFill>
              </a:rPr>
              <a:t>Menos de 5 MB y metadatos de creación y modificación.</a:t>
            </a:r>
            <a:endParaRPr lang="en-US" sz="1140"/>
          </a:p>
        </p:txBody>
      </p:sp>
      <p:sp>
        <p:nvSpPr>
          <p:cNvPr id="12" name="Shape 9"/>
          <p:cNvSpPr/>
          <p:nvPr/>
        </p:nvSpPr>
        <p:spPr>
          <a:xfrm>
            <a:off x="8211312" y="1828800"/>
            <a:ext cx="2926080" cy="13716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Shape 10"/>
          <p:cNvSpPr/>
          <p:nvPr/>
        </p:nvSpPr>
        <p:spPr>
          <a:xfrm>
            <a:off x="8211312" y="1828800"/>
            <a:ext cx="64008" cy="1371600"/>
          </a:xfrm>
          <a:prstGeom prst="rect">
            <a:avLst/>
          </a:prstGeom>
          <a:solidFill>
            <a:srgbClr val="1A1A1A"/>
          </a:solidFill>
          <a:ln w="127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Text 11"/>
          <p:cNvSpPr/>
          <p:nvPr/>
        </p:nvSpPr>
        <p:spPr>
          <a:xfrm>
            <a:off x="8412480" y="1975104"/>
            <a:ext cx="2532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QR directo</a:t>
            </a:r>
            <a:endParaRPr lang="en-US" sz="1500"/>
          </a:p>
        </p:txBody>
      </p:sp>
      <p:sp>
        <p:nvSpPr>
          <p:cNvPr id="15" name="Text 12"/>
          <p:cNvSpPr/>
          <p:nvPr/>
        </p:nvSpPr>
        <p:spPr>
          <a:xfrm>
            <a:off x="8412480" y="2395728"/>
            <a:ext cx="2532888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40">
                <a:solidFill>
                  <a:srgbClr val="2B2B2B"/>
                </a:solidFill>
              </a:rPr>
              <a:t>HTTPS, sin usuario, contraseña ni botones.</a:t>
            </a:r>
            <a:endParaRPr lang="en-US" sz="1140"/>
          </a:p>
        </p:txBody>
      </p:sp>
      <p:sp>
        <p:nvSpPr>
          <p:cNvPr id="16" name="Shape 13"/>
          <p:cNvSpPr/>
          <p:nvPr/>
        </p:nvSpPr>
        <p:spPr>
          <a:xfrm>
            <a:off x="5010912" y="3520440"/>
            <a:ext cx="2926080" cy="13716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Shape 14"/>
          <p:cNvSpPr/>
          <p:nvPr/>
        </p:nvSpPr>
        <p:spPr>
          <a:xfrm>
            <a:off x="5010912" y="3520440"/>
            <a:ext cx="64008" cy="1371600"/>
          </a:xfrm>
          <a:prstGeom prst="rect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8" name="Text 15"/>
          <p:cNvSpPr/>
          <p:nvPr/>
        </p:nvSpPr>
        <p:spPr>
          <a:xfrm>
            <a:off x="5212080" y="3666744"/>
            <a:ext cx="2532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Antes de salir</a:t>
            </a:r>
            <a:endParaRPr lang="en-US" sz="1500"/>
          </a:p>
        </p:txBody>
      </p:sp>
      <p:sp>
        <p:nvSpPr>
          <p:cNvPr id="19" name="Text 16"/>
          <p:cNvSpPr/>
          <p:nvPr/>
        </p:nvSpPr>
        <p:spPr>
          <a:xfrm>
            <a:off x="5212080" y="4087368"/>
            <a:ext cx="2532888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00">
                <a:solidFill>
                  <a:srgbClr val="2B2B2B"/>
                </a:solidFill>
              </a:rPr>
              <a:t>QR </a:t>
            </a:r>
            <a:r>
              <a:rPr lang="en-US" sz="1100" err="1">
                <a:solidFill>
                  <a:srgbClr val="2B2B2B"/>
                </a:solidFill>
              </a:rPr>
              <a:t>entregado</a:t>
            </a:r>
            <a:r>
              <a:rPr lang="en-US" sz="1100">
                <a:solidFill>
                  <a:srgbClr val="2B2B2B"/>
                </a:solidFill>
              </a:rPr>
              <a:t> al conductor.</a:t>
            </a:r>
            <a:endParaRPr lang="en-US" sz="1100"/>
          </a:p>
        </p:txBody>
      </p:sp>
      <p:sp>
        <p:nvSpPr>
          <p:cNvPr id="20" name="Shape 17"/>
          <p:cNvSpPr/>
          <p:nvPr/>
        </p:nvSpPr>
        <p:spPr>
          <a:xfrm>
            <a:off x="8211312" y="3520440"/>
            <a:ext cx="2926080" cy="13716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1" name="Shape 18"/>
          <p:cNvSpPr/>
          <p:nvPr/>
        </p:nvSpPr>
        <p:spPr>
          <a:xfrm>
            <a:off x="8211312" y="3520440"/>
            <a:ext cx="64008" cy="1371600"/>
          </a:xfrm>
          <a:prstGeom prst="rect">
            <a:avLst/>
          </a:prstGeom>
          <a:solidFill>
            <a:srgbClr val="1A1A1A"/>
          </a:solidFill>
          <a:ln w="127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2" name="Text 19"/>
          <p:cNvSpPr/>
          <p:nvPr/>
        </p:nvSpPr>
        <p:spPr>
          <a:xfrm>
            <a:off x="8412480" y="3666744"/>
            <a:ext cx="253288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Sin cobertura</a:t>
            </a:r>
            <a:endParaRPr lang="en-US" sz="1500"/>
          </a:p>
        </p:txBody>
      </p:sp>
      <p:sp>
        <p:nvSpPr>
          <p:cNvPr id="23" name="Text 20"/>
          <p:cNvSpPr/>
          <p:nvPr/>
        </p:nvSpPr>
        <p:spPr>
          <a:xfrm>
            <a:off x="8412480" y="4087368"/>
            <a:ext cx="2532888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00">
                <a:solidFill>
                  <a:srgbClr val="2B2B2B"/>
                </a:solidFill>
              </a:rPr>
              <a:t>No es </a:t>
            </a:r>
            <a:r>
              <a:rPr lang="en-US" sz="1100" err="1">
                <a:solidFill>
                  <a:srgbClr val="2B2B2B"/>
                </a:solidFill>
              </a:rPr>
              <a:t>necesario</a:t>
            </a:r>
            <a:r>
              <a:rPr lang="en-US" sz="1100">
                <a:solidFill>
                  <a:srgbClr val="2B2B2B"/>
                </a:solidFill>
              </a:rPr>
              <a:t> </a:t>
            </a:r>
            <a:r>
              <a:rPr lang="en-US" sz="1100" err="1">
                <a:solidFill>
                  <a:srgbClr val="2B2B2B"/>
                </a:solidFill>
              </a:rPr>
              <a:t>copia</a:t>
            </a:r>
            <a:r>
              <a:rPr lang="en-US" sz="1100">
                <a:solidFill>
                  <a:srgbClr val="2B2B2B"/>
                </a:solidFill>
              </a:rPr>
              <a:t> local </a:t>
            </a:r>
            <a:r>
              <a:rPr lang="en-US" sz="1100" err="1">
                <a:solidFill>
                  <a:srgbClr val="2B2B2B"/>
                </a:solidFill>
              </a:rPr>
              <a:t>descargada</a:t>
            </a:r>
            <a:r>
              <a:rPr lang="en-US" sz="1100">
                <a:solidFill>
                  <a:srgbClr val="2B2B2B"/>
                </a:solidFill>
              </a:rPr>
              <a:t> o </a:t>
            </a:r>
            <a:r>
              <a:rPr lang="en-US" sz="1100" err="1">
                <a:solidFill>
                  <a:srgbClr val="2B2B2B"/>
                </a:solidFill>
              </a:rPr>
              <a:t>copia</a:t>
            </a:r>
            <a:r>
              <a:rPr lang="en-US" sz="1100">
                <a:solidFill>
                  <a:srgbClr val="2B2B2B"/>
                </a:solidFill>
              </a:rPr>
              <a:t> impresa legible.</a:t>
            </a:r>
            <a:endParaRPr lang="en-US" sz="1100"/>
          </a:p>
        </p:txBody>
      </p:sp>
      <p:sp>
        <p:nvSpPr>
          <p:cNvPr id="24" name="Text 21"/>
          <p:cNvSpPr/>
          <p:nvPr/>
        </p:nvSpPr>
        <p:spPr>
          <a:xfrm>
            <a:off x="5212080" y="5303520"/>
            <a:ext cx="5715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>
                <a:solidFill>
                  <a:srgbClr val="C0141B"/>
                </a:solidFill>
              </a:rPr>
              <a:t>La URL debe continuar disponible para la verificación del agente.</a:t>
            </a:r>
            <a:endParaRPr lang="en-US" sz="125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BDBDB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502920" y="228600"/>
            <a:ext cx="1280160" cy="329184"/>
          </a:xfrm>
          <a:prstGeom prst="roundRect">
            <a:avLst>
              <a:gd name="adj" fmla="val 11111"/>
            </a:avLst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612648" y="329184"/>
            <a:ext cx="10607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>
                <a:solidFill>
                  <a:srgbClr val="FFFFFF"/>
                </a:solidFill>
              </a:rPr>
              <a:t>BLOQUE 3</a:t>
            </a:r>
            <a:endParaRPr lang="en-US" sz="850"/>
          </a:p>
        </p:txBody>
      </p:sp>
      <p:sp>
        <p:nvSpPr>
          <p:cNvPr id="4" name="Text 2"/>
          <p:cNvSpPr/>
          <p:nvPr/>
        </p:nvSpPr>
        <p:spPr>
          <a:xfrm>
            <a:off x="1920240" y="324612"/>
            <a:ext cx="7863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>
                <a:solidFill>
                  <a:srgbClr val="2B2B2B"/>
                </a:solidFill>
              </a:rPr>
              <a:t>D. Javier Cruz Díaz · Secretario General de ASETRA</a:t>
            </a:r>
            <a:endParaRPr lang="en-US" sz="950"/>
          </a:p>
        </p:txBody>
      </p:sp>
      <p:sp>
        <p:nvSpPr>
          <p:cNvPr id="5" name="Text 3"/>
          <p:cNvSpPr/>
          <p:nvPr/>
        </p:nvSpPr>
        <p:spPr>
          <a:xfrm>
            <a:off x="548640" y="996696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>
                <a:solidFill>
                  <a:srgbClr val="C0141B"/>
                </a:solidFill>
              </a:rPr>
              <a:t>Dudas y respuestas oficiales del Ministerio</a:t>
            </a:r>
            <a:endParaRPr lang="en-US" sz="2700"/>
          </a:p>
        </p:txBody>
      </p:sp>
      <p:sp>
        <p:nvSpPr>
          <p:cNvPr id="6" name="Text 4"/>
          <p:cNvSpPr/>
          <p:nvPr/>
        </p:nvSpPr>
        <p:spPr>
          <a:xfrm>
            <a:off x="566928" y="14447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6B6B6B"/>
                </a:solidFill>
              </a:rPr>
              <a:t>FAQ para las cuestiones más repetidas.</a:t>
            </a:r>
            <a:endParaRPr lang="en-US" sz="1200"/>
          </a:p>
        </p:txBody>
      </p:sp>
      <p:sp>
        <p:nvSpPr>
          <p:cNvPr id="7" name="Shape 5"/>
          <p:cNvSpPr/>
          <p:nvPr/>
        </p:nvSpPr>
        <p:spPr>
          <a:xfrm>
            <a:off x="658368" y="1828800"/>
            <a:ext cx="5257800" cy="132588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Shape 6"/>
          <p:cNvSpPr/>
          <p:nvPr/>
        </p:nvSpPr>
        <p:spPr>
          <a:xfrm>
            <a:off x="658368" y="1828800"/>
            <a:ext cx="64008" cy="1325880"/>
          </a:xfrm>
          <a:prstGeom prst="rect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9" name="Text 7"/>
          <p:cNvSpPr/>
          <p:nvPr/>
        </p:nvSpPr>
        <p:spPr>
          <a:xfrm>
            <a:off x="859536" y="1975104"/>
            <a:ext cx="48646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¿Periodo sin sanción?</a:t>
            </a:r>
            <a:endParaRPr lang="en-US" sz="1500"/>
          </a:p>
        </p:txBody>
      </p:sp>
      <p:sp>
        <p:nvSpPr>
          <p:cNvPr id="10" name="Text 8"/>
          <p:cNvSpPr/>
          <p:nvPr/>
        </p:nvSpPr>
        <p:spPr>
          <a:xfrm>
            <a:off x="859536" y="2395728"/>
            <a:ext cx="4864608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40">
                <a:solidFill>
                  <a:srgbClr val="2B2B2B"/>
                </a:solidFill>
              </a:rPr>
              <a:t>No se prevé una fase adicional después del 5 de octubre de 2026.</a:t>
            </a:r>
            <a:endParaRPr lang="en-US" sz="1140"/>
          </a:p>
        </p:txBody>
      </p:sp>
      <p:sp>
        <p:nvSpPr>
          <p:cNvPr id="11" name="Shape 9"/>
          <p:cNvSpPr/>
          <p:nvPr/>
        </p:nvSpPr>
        <p:spPr>
          <a:xfrm>
            <a:off x="6263640" y="1828800"/>
            <a:ext cx="5257800" cy="132588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Shape 10"/>
          <p:cNvSpPr/>
          <p:nvPr/>
        </p:nvSpPr>
        <p:spPr>
          <a:xfrm>
            <a:off x="6263640" y="1828800"/>
            <a:ext cx="64008" cy="1325880"/>
          </a:xfrm>
          <a:prstGeom prst="rect">
            <a:avLst/>
          </a:prstGeom>
          <a:solidFill>
            <a:srgbClr val="1A1A1A"/>
          </a:solidFill>
          <a:ln w="127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/>
          <p:nvPr/>
        </p:nvSpPr>
        <p:spPr>
          <a:xfrm>
            <a:off x="6464808" y="1975104"/>
            <a:ext cx="48646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r>
              <a:rPr lang="en-US" sz="1500" b="1">
                <a:solidFill>
                  <a:srgbClr val="1A1A1A"/>
                </a:solidFill>
              </a:rPr>
              <a:t>¿</a:t>
            </a:r>
            <a:r>
              <a:rPr lang="en-US" sz="1500" b="1" err="1">
                <a:solidFill>
                  <a:srgbClr val="1A1A1A"/>
                </a:solidFill>
              </a:rPr>
              <a:t>Cuánto</a:t>
            </a:r>
            <a:r>
              <a:rPr lang="en-US" sz="1500" b="1">
                <a:solidFill>
                  <a:srgbClr val="1A1A1A"/>
                </a:solidFill>
              </a:rPr>
              <a:t> </a:t>
            </a:r>
            <a:r>
              <a:rPr lang="en-US" sz="1500" b="1" err="1">
                <a:solidFill>
                  <a:srgbClr val="1A1A1A"/>
                </a:solidFill>
              </a:rPr>
              <a:t>tiempo</a:t>
            </a:r>
            <a:r>
              <a:rPr lang="en-US" sz="1500" b="1">
                <a:solidFill>
                  <a:srgbClr val="1A1A1A"/>
                </a:solidFill>
              </a:rPr>
              <a:t> </a:t>
            </a:r>
            <a:r>
              <a:rPr lang="en-US" sz="1500" b="1" err="1">
                <a:solidFill>
                  <a:srgbClr val="1A1A1A"/>
                </a:solidFill>
              </a:rPr>
              <a:t>debe</a:t>
            </a:r>
            <a:r>
              <a:rPr lang="en-US" sz="1500" b="1">
                <a:solidFill>
                  <a:srgbClr val="1A1A1A"/>
                </a:solidFill>
              </a:rPr>
              <a:t> </a:t>
            </a:r>
            <a:r>
              <a:rPr lang="en-US" sz="1500" b="1" err="1">
                <a:solidFill>
                  <a:srgbClr val="1A1A1A"/>
                </a:solidFill>
              </a:rPr>
              <a:t>estar</a:t>
            </a:r>
            <a:r>
              <a:rPr lang="en-US" sz="1500" b="1">
                <a:solidFill>
                  <a:srgbClr val="1A1A1A"/>
                </a:solidFill>
              </a:rPr>
              <a:t> disponible la </a:t>
            </a:r>
            <a:r>
              <a:rPr lang="en-US" sz="1500" b="1" err="1">
                <a:solidFill>
                  <a:srgbClr val="1A1A1A"/>
                </a:solidFill>
              </a:rPr>
              <a:t>opción</a:t>
            </a:r>
            <a:r>
              <a:rPr lang="en-US" sz="1500" b="1">
                <a:solidFill>
                  <a:srgbClr val="1A1A1A"/>
                </a:solidFill>
              </a:rPr>
              <a:t> de </a:t>
            </a:r>
            <a:r>
              <a:rPr lang="en-US" sz="1500" b="1" err="1">
                <a:solidFill>
                  <a:srgbClr val="1A1A1A"/>
                </a:solidFill>
              </a:rPr>
              <a:t>descarga</a:t>
            </a:r>
            <a:r>
              <a:rPr lang="en-US" sz="1500" b="1">
                <a:solidFill>
                  <a:srgbClr val="1A1A1A"/>
                </a:solidFill>
              </a:rPr>
              <a:t>?</a:t>
            </a:r>
            <a:endParaRPr lang="en-US" sz="1500"/>
          </a:p>
        </p:txBody>
      </p:sp>
      <p:sp>
        <p:nvSpPr>
          <p:cNvPr id="14" name="Text 12"/>
          <p:cNvSpPr/>
          <p:nvPr/>
        </p:nvSpPr>
        <p:spPr>
          <a:xfrm>
            <a:off x="6464808" y="2395728"/>
            <a:ext cx="4864608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00">
                <a:solidFill>
                  <a:srgbClr val="2B2B2B"/>
                </a:solidFill>
              </a:rPr>
              <a:t>7 días naturales </a:t>
            </a:r>
            <a:r>
              <a:rPr lang="en-US" sz="1100" err="1">
                <a:solidFill>
                  <a:srgbClr val="2B2B2B"/>
                </a:solidFill>
              </a:rPr>
              <a:t>desde</a:t>
            </a:r>
            <a:r>
              <a:rPr lang="en-US" sz="1100">
                <a:solidFill>
                  <a:srgbClr val="2B2B2B"/>
                </a:solidFill>
              </a:rPr>
              <a:t> la </a:t>
            </a:r>
            <a:r>
              <a:rPr lang="en-US" sz="1100" err="1">
                <a:solidFill>
                  <a:srgbClr val="2B2B2B"/>
                </a:solidFill>
              </a:rPr>
              <a:t>finalización</a:t>
            </a:r>
            <a:r>
              <a:rPr lang="en-US" sz="1100">
                <a:solidFill>
                  <a:srgbClr val="2B2B2B"/>
                </a:solidFill>
              </a:rPr>
              <a:t> del </a:t>
            </a:r>
            <a:r>
              <a:rPr lang="en-US" sz="1100" err="1">
                <a:solidFill>
                  <a:srgbClr val="2B2B2B"/>
                </a:solidFill>
              </a:rPr>
              <a:t>servicio</a:t>
            </a:r>
            <a:r>
              <a:rPr lang="en-US" sz="1100">
                <a:solidFill>
                  <a:srgbClr val="2B2B2B"/>
                </a:solidFill>
              </a:rPr>
              <a:t> se </a:t>
            </a:r>
            <a:r>
              <a:rPr lang="en-US" sz="1100" err="1">
                <a:solidFill>
                  <a:srgbClr val="2B2B2B"/>
                </a:solidFill>
              </a:rPr>
              <a:t>podrá</a:t>
            </a:r>
            <a:r>
              <a:rPr lang="en-US" sz="1100">
                <a:solidFill>
                  <a:srgbClr val="2B2B2B"/>
                </a:solidFill>
              </a:rPr>
              <a:t> </a:t>
            </a:r>
            <a:r>
              <a:rPr lang="en-US" sz="1100" err="1">
                <a:solidFill>
                  <a:srgbClr val="2B2B2B"/>
                </a:solidFill>
              </a:rPr>
              <a:t>eliminar</a:t>
            </a:r>
            <a:r>
              <a:rPr lang="en-US" sz="1100">
                <a:solidFill>
                  <a:srgbClr val="2B2B2B"/>
                </a:solidFill>
              </a:rPr>
              <a:t> URL</a:t>
            </a:r>
            <a:endParaRPr lang="en-US" err="1"/>
          </a:p>
        </p:txBody>
      </p:sp>
      <p:sp>
        <p:nvSpPr>
          <p:cNvPr id="15" name="Shape 13"/>
          <p:cNvSpPr/>
          <p:nvPr/>
        </p:nvSpPr>
        <p:spPr>
          <a:xfrm>
            <a:off x="658368" y="3456432"/>
            <a:ext cx="5257800" cy="132588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Shape 14"/>
          <p:cNvSpPr/>
          <p:nvPr/>
        </p:nvSpPr>
        <p:spPr>
          <a:xfrm>
            <a:off x="658368" y="3456432"/>
            <a:ext cx="64008" cy="1325880"/>
          </a:xfrm>
          <a:prstGeom prst="rect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Text 15"/>
          <p:cNvSpPr/>
          <p:nvPr/>
        </p:nvSpPr>
        <p:spPr>
          <a:xfrm>
            <a:off x="859536" y="3602736"/>
            <a:ext cx="48646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¿Basta el QR?</a:t>
            </a:r>
            <a:endParaRPr lang="en-US" sz="1500"/>
          </a:p>
        </p:txBody>
      </p:sp>
      <p:sp>
        <p:nvSpPr>
          <p:cNvPr id="18" name="Text 16"/>
          <p:cNvSpPr/>
          <p:nvPr/>
        </p:nvSpPr>
        <p:spPr>
          <a:xfrm>
            <a:off x="859536" y="4023360"/>
            <a:ext cx="4864608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100">
                <a:solidFill>
                  <a:srgbClr val="2B2B2B"/>
                </a:solidFill>
              </a:rPr>
              <a:t>SI - El conductor </a:t>
            </a:r>
            <a:r>
              <a:rPr lang="en-US" sz="1100" err="1">
                <a:solidFill>
                  <a:srgbClr val="2B2B2B"/>
                </a:solidFill>
              </a:rPr>
              <a:t>puede</a:t>
            </a:r>
            <a:r>
              <a:rPr lang="en-US" sz="1100">
                <a:solidFill>
                  <a:srgbClr val="2B2B2B"/>
                </a:solidFill>
              </a:rPr>
              <a:t> </a:t>
            </a:r>
            <a:r>
              <a:rPr lang="en-US" sz="1100" err="1">
                <a:solidFill>
                  <a:srgbClr val="2B2B2B"/>
                </a:solidFill>
              </a:rPr>
              <a:t>mostrar</a:t>
            </a:r>
            <a:r>
              <a:rPr lang="en-US" sz="1100">
                <a:solidFill>
                  <a:srgbClr val="2B2B2B"/>
                </a:solidFill>
              </a:rPr>
              <a:t> el QR </a:t>
            </a:r>
            <a:r>
              <a:rPr lang="en-US" sz="1100" err="1">
                <a:solidFill>
                  <a:srgbClr val="2B2B2B"/>
                </a:solidFill>
              </a:rPr>
              <a:t>que</a:t>
            </a:r>
            <a:r>
              <a:rPr lang="en-US" sz="1100">
                <a:solidFill>
                  <a:srgbClr val="2B2B2B"/>
                </a:solidFill>
              </a:rPr>
              <a:t> </a:t>
            </a:r>
            <a:r>
              <a:rPr lang="en-US" sz="1100" err="1">
                <a:solidFill>
                  <a:srgbClr val="2B2B2B"/>
                </a:solidFill>
              </a:rPr>
              <a:t>permite</a:t>
            </a:r>
            <a:r>
              <a:rPr lang="en-US" sz="1100">
                <a:solidFill>
                  <a:srgbClr val="2B2B2B"/>
                </a:solidFill>
              </a:rPr>
              <a:t> </a:t>
            </a:r>
            <a:r>
              <a:rPr lang="en-US" sz="1100" err="1">
                <a:solidFill>
                  <a:srgbClr val="2B2B2B"/>
                </a:solidFill>
              </a:rPr>
              <a:t>descargar</a:t>
            </a:r>
            <a:r>
              <a:rPr lang="en-US" sz="1100">
                <a:solidFill>
                  <a:srgbClr val="2B2B2B"/>
                </a:solidFill>
              </a:rPr>
              <a:t> el PDF o </a:t>
            </a:r>
            <a:r>
              <a:rPr lang="en-US" sz="1100" err="1">
                <a:solidFill>
                  <a:srgbClr val="2B2B2B"/>
                </a:solidFill>
              </a:rPr>
              <a:t>papel</a:t>
            </a:r>
            <a:r>
              <a:rPr lang="en-US" sz="1100">
                <a:solidFill>
                  <a:srgbClr val="2B2B2B"/>
                </a:solidFill>
              </a:rPr>
              <a:t>.</a:t>
            </a:r>
            <a:endParaRPr lang="en-US" sz="1100"/>
          </a:p>
        </p:txBody>
      </p:sp>
      <p:sp>
        <p:nvSpPr>
          <p:cNvPr id="19" name="Shape 17"/>
          <p:cNvSpPr/>
          <p:nvPr/>
        </p:nvSpPr>
        <p:spPr>
          <a:xfrm>
            <a:off x="6263640" y="3456432"/>
            <a:ext cx="5257800" cy="132588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 w="12700">
            <a:solidFill>
              <a:srgbClr val="DDDDD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0" name="Shape 18"/>
          <p:cNvSpPr/>
          <p:nvPr/>
        </p:nvSpPr>
        <p:spPr>
          <a:xfrm>
            <a:off x="6263640" y="3456432"/>
            <a:ext cx="64008" cy="1325880"/>
          </a:xfrm>
          <a:prstGeom prst="rect">
            <a:avLst/>
          </a:prstGeom>
          <a:solidFill>
            <a:srgbClr val="1A1A1A"/>
          </a:solidFill>
          <a:ln w="127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1" name="Text 19"/>
          <p:cNvSpPr/>
          <p:nvPr/>
        </p:nvSpPr>
        <p:spPr>
          <a:xfrm>
            <a:off x="6464808" y="3602736"/>
            <a:ext cx="48646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500" b="1">
                <a:solidFill>
                  <a:srgbClr val="1A1A1A"/>
                </a:solidFill>
              </a:rPr>
              <a:t>¿</a:t>
            </a:r>
            <a:r>
              <a:rPr lang="en-US" sz="1500" b="1" err="1">
                <a:solidFill>
                  <a:srgbClr val="1A1A1A"/>
                </a:solidFill>
              </a:rPr>
              <a:t>Qué</a:t>
            </a:r>
            <a:r>
              <a:rPr lang="en-US" sz="1500" b="1">
                <a:solidFill>
                  <a:srgbClr val="1A1A1A"/>
                </a:solidFill>
              </a:rPr>
              <a:t> es el </a:t>
            </a:r>
            <a:r>
              <a:rPr lang="en-US" sz="1500" b="1" err="1">
                <a:solidFill>
                  <a:srgbClr val="1A1A1A"/>
                </a:solidFill>
              </a:rPr>
              <a:t>eFTI</a:t>
            </a:r>
            <a:r>
              <a:rPr lang="en-US" sz="1500" b="1">
                <a:solidFill>
                  <a:srgbClr val="1A1A1A"/>
                </a:solidFill>
              </a:rPr>
              <a:t>?</a:t>
            </a:r>
            <a:endParaRPr lang="en-US" sz="1500"/>
          </a:p>
        </p:txBody>
      </p:sp>
      <p:sp>
        <p:nvSpPr>
          <p:cNvPr id="22" name="Text 20"/>
          <p:cNvSpPr/>
          <p:nvPr/>
        </p:nvSpPr>
        <p:spPr>
          <a:xfrm>
            <a:off x="6464808" y="4023360"/>
            <a:ext cx="4864608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40">
                <a:solidFill>
                  <a:srgbClr val="2B2B2B"/>
                </a:solidFill>
              </a:rPr>
              <a:t>eFTI regula el intercambio con autoridades y la certificación de sus plataformas; no equivale a certificar aplicaciones DeCA.</a:t>
            </a:r>
            <a:endParaRPr lang="en-US" sz="1140"/>
          </a:p>
        </p:txBody>
      </p:sp>
      <p:sp>
        <p:nvSpPr>
          <p:cNvPr id="23" name="Shape 21"/>
          <p:cNvSpPr/>
          <p:nvPr/>
        </p:nvSpPr>
        <p:spPr>
          <a:xfrm>
            <a:off x="914400" y="5230368"/>
            <a:ext cx="10332720" cy="457200"/>
          </a:xfrm>
          <a:prstGeom prst="roundRect">
            <a:avLst>
              <a:gd name="adj" fmla="val 8000"/>
            </a:avLst>
          </a:prstGeom>
          <a:solidFill>
            <a:srgbClr val="F9EDEE"/>
          </a:solidFill>
          <a:ln w="12700">
            <a:solidFill>
              <a:srgbClr val="E7B7B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4" name="Text 22"/>
          <p:cNvSpPr/>
          <p:nvPr/>
        </p:nvSpPr>
        <p:spPr>
          <a:xfrm>
            <a:off x="1143000" y="5367528"/>
            <a:ext cx="98755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250" b="1">
                <a:solidFill>
                  <a:srgbClr val="C0141B"/>
                </a:solidFill>
              </a:rPr>
              <a:t>Las FAQ son orientativas: prevalece la normativa vigente.</a:t>
            </a:r>
            <a:endParaRPr lang="en-US" sz="125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BDBDB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502920" y="228600"/>
            <a:ext cx="1280160" cy="329184"/>
          </a:xfrm>
          <a:prstGeom prst="roundRect">
            <a:avLst>
              <a:gd name="adj" fmla="val 11111"/>
            </a:avLst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612648" y="329184"/>
            <a:ext cx="10607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>
                <a:solidFill>
                  <a:srgbClr val="FFFFFF"/>
                </a:solidFill>
              </a:rPr>
              <a:t>BLOQUE 3</a:t>
            </a:r>
            <a:endParaRPr lang="en-US" sz="850"/>
          </a:p>
        </p:txBody>
      </p:sp>
      <p:sp>
        <p:nvSpPr>
          <p:cNvPr id="4" name="Text 2"/>
          <p:cNvSpPr/>
          <p:nvPr/>
        </p:nvSpPr>
        <p:spPr>
          <a:xfrm>
            <a:off x="1920240" y="324612"/>
            <a:ext cx="7863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>
                <a:solidFill>
                  <a:srgbClr val="2B2B2B"/>
                </a:solidFill>
              </a:rPr>
              <a:t>D. Javier Cruz Díaz · Secretario General de ASETRA</a:t>
            </a:r>
            <a:endParaRPr lang="en-US" sz="950"/>
          </a:p>
        </p:txBody>
      </p:sp>
      <p:sp>
        <p:nvSpPr>
          <p:cNvPr id="5" name="Text 3"/>
          <p:cNvSpPr/>
          <p:nvPr/>
        </p:nvSpPr>
        <p:spPr>
          <a:xfrm>
            <a:off x="548640" y="996696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>
                <a:solidFill>
                  <a:srgbClr val="C0141B"/>
                </a:solidFill>
              </a:rPr>
              <a:t>Errores críticos y checklist de salida</a:t>
            </a:r>
            <a:endParaRPr lang="en-US" sz="2700"/>
          </a:p>
        </p:txBody>
      </p:sp>
      <p:sp>
        <p:nvSpPr>
          <p:cNvPr id="6" name="Text 4"/>
          <p:cNvSpPr/>
          <p:nvPr/>
        </p:nvSpPr>
        <p:spPr>
          <a:xfrm>
            <a:off x="566928" y="14447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6B6B6B"/>
                </a:solidFill>
              </a:rPr>
              <a:t>Dos controles antes de iniciar el servicio.</a:t>
            </a:r>
            <a:endParaRPr lang="en-US" sz="1200"/>
          </a:p>
        </p:txBody>
      </p:sp>
      <p:sp>
        <p:nvSpPr>
          <p:cNvPr id="7" name="Text 5"/>
          <p:cNvSpPr/>
          <p:nvPr/>
        </p:nvSpPr>
        <p:spPr>
          <a:xfrm>
            <a:off x="658368" y="1828800"/>
            <a:ext cx="5212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C0141B"/>
                </a:solidFill>
              </a:rPr>
              <a:t>8 ERRORES QUE INVALIDAN</a:t>
            </a:r>
            <a:endParaRPr lang="en-US" sz="1500"/>
          </a:p>
        </p:txBody>
      </p:sp>
      <p:sp>
        <p:nvSpPr>
          <p:cNvPr id="8" name="Text 6"/>
          <p:cNvSpPr/>
          <p:nvPr/>
        </p:nvSpPr>
        <p:spPr>
          <a:xfrm>
            <a:off x="6309360" y="1828800"/>
            <a:ext cx="5212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1A1A1A"/>
                </a:solidFill>
              </a:rPr>
              <a:t>8 COMPROBACIONES DE SALIDA</a:t>
            </a:r>
            <a:endParaRPr lang="en-US" sz="1500"/>
          </a:p>
        </p:txBody>
      </p:sp>
      <p:sp>
        <p:nvSpPr>
          <p:cNvPr id="9" name="Shape 7"/>
          <p:cNvSpPr/>
          <p:nvPr/>
        </p:nvSpPr>
        <p:spPr>
          <a:xfrm>
            <a:off x="713232" y="2286000"/>
            <a:ext cx="283464" cy="283464"/>
          </a:xfrm>
          <a:prstGeom prst="ellipse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/>
          <p:nvPr/>
        </p:nvSpPr>
        <p:spPr>
          <a:xfrm>
            <a:off x="713232" y="2359152"/>
            <a:ext cx="28346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!</a:t>
            </a:r>
            <a:endParaRPr lang="en-US" sz="800"/>
          </a:p>
        </p:txBody>
      </p:sp>
      <p:sp>
        <p:nvSpPr>
          <p:cNvPr id="11" name="Text 9"/>
          <p:cNvSpPr/>
          <p:nvPr/>
        </p:nvSpPr>
        <p:spPr>
          <a:xfrm>
            <a:off x="1143000" y="226771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70">
                <a:solidFill>
                  <a:srgbClr val="2B2B2B"/>
                </a:solidFill>
              </a:rPr>
              <a:t>PDF escaneado o imagen</a:t>
            </a:r>
            <a:endParaRPr lang="en-US" sz="1170"/>
          </a:p>
        </p:txBody>
      </p:sp>
      <p:sp>
        <p:nvSpPr>
          <p:cNvPr id="12" name="Shape 10"/>
          <p:cNvSpPr/>
          <p:nvPr/>
        </p:nvSpPr>
        <p:spPr>
          <a:xfrm>
            <a:off x="713232" y="2706624"/>
            <a:ext cx="283464" cy="283464"/>
          </a:xfrm>
          <a:prstGeom prst="ellipse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3" name="Text 11"/>
          <p:cNvSpPr/>
          <p:nvPr/>
        </p:nvSpPr>
        <p:spPr>
          <a:xfrm>
            <a:off x="713232" y="2779776"/>
            <a:ext cx="28346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!</a:t>
            </a:r>
            <a:endParaRPr lang="en-US" sz="800"/>
          </a:p>
        </p:txBody>
      </p:sp>
      <p:sp>
        <p:nvSpPr>
          <p:cNvPr id="14" name="Text 12"/>
          <p:cNvSpPr/>
          <p:nvPr/>
        </p:nvSpPr>
        <p:spPr>
          <a:xfrm>
            <a:off x="1143000" y="268833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70">
                <a:solidFill>
                  <a:srgbClr val="2B2B2B"/>
                </a:solidFill>
              </a:rPr>
              <a:t>QR con login o contraseña</a:t>
            </a:r>
            <a:endParaRPr lang="en-US" sz="1170"/>
          </a:p>
        </p:txBody>
      </p:sp>
      <p:sp>
        <p:nvSpPr>
          <p:cNvPr id="15" name="Shape 13"/>
          <p:cNvSpPr/>
          <p:nvPr/>
        </p:nvSpPr>
        <p:spPr>
          <a:xfrm>
            <a:off x="713232" y="3127248"/>
            <a:ext cx="283464" cy="283464"/>
          </a:xfrm>
          <a:prstGeom prst="ellipse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6" name="Text 14"/>
          <p:cNvSpPr/>
          <p:nvPr/>
        </p:nvSpPr>
        <p:spPr>
          <a:xfrm>
            <a:off x="713232" y="3200400"/>
            <a:ext cx="28346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!</a:t>
            </a:r>
            <a:endParaRPr lang="en-US" sz="800"/>
          </a:p>
        </p:txBody>
      </p:sp>
      <p:sp>
        <p:nvSpPr>
          <p:cNvPr id="17" name="Text 15"/>
          <p:cNvSpPr/>
          <p:nvPr/>
        </p:nvSpPr>
        <p:spPr>
          <a:xfrm>
            <a:off x="1143000" y="31089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70">
                <a:solidFill>
                  <a:srgbClr val="2B2B2B"/>
                </a:solidFill>
              </a:rPr>
              <a:t>Página intermedia o botón</a:t>
            </a:r>
            <a:endParaRPr lang="en-US" sz="1170"/>
          </a:p>
        </p:txBody>
      </p:sp>
      <p:sp>
        <p:nvSpPr>
          <p:cNvPr id="18" name="Shape 16"/>
          <p:cNvSpPr/>
          <p:nvPr/>
        </p:nvSpPr>
        <p:spPr>
          <a:xfrm>
            <a:off x="713232" y="3547872"/>
            <a:ext cx="283464" cy="283464"/>
          </a:xfrm>
          <a:prstGeom prst="ellipse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9" name="Text 17"/>
          <p:cNvSpPr/>
          <p:nvPr/>
        </p:nvSpPr>
        <p:spPr>
          <a:xfrm>
            <a:off x="713232" y="3621024"/>
            <a:ext cx="28346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!</a:t>
            </a:r>
            <a:endParaRPr lang="en-US" sz="800"/>
          </a:p>
        </p:txBody>
      </p:sp>
      <p:sp>
        <p:nvSpPr>
          <p:cNvPr id="20" name="Text 18"/>
          <p:cNvSpPr/>
          <p:nvPr/>
        </p:nvSpPr>
        <p:spPr>
          <a:xfrm>
            <a:off x="1143000" y="3529584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70">
                <a:solidFill>
                  <a:srgbClr val="2B2B2B"/>
                </a:solidFill>
              </a:rPr>
              <a:t>PDF de 5 MB o más</a:t>
            </a:r>
            <a:endParaRPr lang="en-US" sz="1170"/>
          </a:p>
        </p:txBody>
      </p:sp>
      <p:sp>
        <p:nvSpPr>
          <p:cNvPr id="21" name="Shape 19"/>
          <p:cNvSpPr/>
          <p:nvPr/>
        </p:nvSpPr>
        <p:spPr>
          <a:xfrm>
            <a:off x="713232" y="3968496"/>
            <a:ext cx="283464" cy="283464"/>
          </a:xfrm>
          <a:prstGeom prst="ellipse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2" name="Text 20"/>
          <p:cNvSpPr/>
          <p:nvPr/>
        </p:nvSpPr>
        <p:spPr>
          <a:xfrm>
            <a:off x="713232" y="4041648"/>
            <a:ext cx="28346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!</a:t>
            </a:r>
            <a:endParaRPr lang="en-US" sz="800"/>
          </a:p>
        </p:txBody>
      </p:sp>
      <p:sp>
        <p:nvSpPr>
          <p:cNvPr id="23" name="Text 21"/>
          <p:cNvSpPr/>
          <p:nvPr/>
        </p:nvSpPr>
        <p:spPr>
          <a:xfrm>
            <a:off x="1143000" y="395020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70">
                <a:solidFill>
                  <a:srgbClr val="2B2B2B"/>
                </a:solidFill>
              </a:rPr>
              <a:t>Matrículas incompletas</a:t>
            </a:r>
            <a:endParaRPr lang="en-US" sz="1170"/>
          </a:p>
        </p:txBody>
      </p:sp>
      <p:sp>
        <p:nvSpPr>
          <p:cNvPr id="24" name="Shape 22"/>
          <p:cNvSpPr/>
          <p:nvPr/>
        </p:nvSpPr>
        <p:spPr>
          <a:xfrm>
            <a:off x="713232" y="4389120"/>
            <a:ext cx="283464" cy="283464"/>
          </a:xfrm>
          <a:prstGeom prst="ellipse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5" name="Text 23"/>
          <p:cNvSpPr/>
          <p:nvPr/>
        </p:nvSpPr>
        <p:spPr>
          <a:xfrm>
            <a:off x="713232" y="4462272"/>
            <a:ext cx="28346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!</a:t>
            </a:r>
            <a:endParaRPr lang="en-US" sz="800"/>
          </a:p>
        </p:txBody>
      </p:sp>
      <p:sp>
        <p:nvSpPr>
          <p:cNvPr id="26" name="Text 24"/>
          <p:cNvSpPr/>
          <p:nvPr/>
        </p:nvSpPr>
        <p:spPr>
          <a:xfrm>
            <a:off x="1143000" y="4370832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50">
                <a:solidFill>
                  <a:srgbClr val="2B2B2B"/>
                </a:solidFill>
              </a:rPr>
              <a:t>Conductor sin QR</a:t>
            </a:r>
            <a:endParaRPr lang="en-US" sz="1150"/>
          </a:p>
        </p:txBody>
      </p:sp>
      <p:sp>
        <p:nvSpPr>
          <p:cNvPr id="27" name="Shape 25"/>
          <p:cNvSpPr/>
          <p:nvPr/>
        </p:nvSpPr>
        <p:spPr>
          <a:xfrm>
            <a:off x="713232" y="4809744"/>
            <a:ext cx="283464" cy="283464"/>
          </a:xfrm>
          <a:prstGeom prst="ellipse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8" name="Text 26"/>
          <p:cNvSpPr/>
          <p:nvPr/>
        </p:nvSpPr>
        <p:spPr>
          <a:xfrm>
            <a:off x="713232" y="4882896"/>
            <a:ext cx="28346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!</a:t>
            </a:r>
            <a:endParaRPr lang="en-US" sz="800"/>
          </a:p>
        </p:txBody>
      </p:sp>
      <p:sp>
        <p:nvSpPr>
          <p:cNvPr id="29" name="Text 27"/>
          <p:cNvSpPr/>
          <p:nvPr/>
        </p:nvSpPr>
        <p:spPr>
          <a:xfrm>
            <a:off x="1143000" y="479145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70">
                <a:solidFill>
                  <a:srgbClr val="2B2B2B"/>
                </a:solidFill>
              </a:rPr>
              <a:t>Cambios sin trazabilidad</a:t>
            </a:r>
            <a:endParaRPr lang="en-US" sz="1170"/>
          </a:p>
        </p:txBody>
      </p:sp>
      <p:sp>
        <p:nvSpPr>
          <p:cNvPr id="30" name="Shape 28"/>
          <p:cNvSpPr/>
          <p:nvPr/>
        </p:nvSpPr>
        <p:spPr>
          <a:xfrm>
            <a:off x="713232" y="5230368"/>
            <a:ext cx="283464" cy="283464"/>
          </a:xfrm>
          <a:prstGeom prst="ellipse">
            <a:avLst/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1" name="Text 29"/>
          <p:cNvSpPr/>
          <p:nvPr/>
        </p:nvSpPr>
        <p:spPr>
          <a:xfrm>
            <a:off x="713232" y="5303520"/>
            <a:ext cx="28346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>
                <a:solidFill>
                  <a:srgbClr val="FFFFFF"/>
                </a:solidFill>
              </a:rPr>
              <a:t>!</a:t>
            </a:r>
            <a:endParaRPr lang="en-US" sz="800"/>
          </a:p>
        </p:txBody>
      </p:sp>
      <p:sp>
        <p:nvSpPr>
          <p:cNvPr id="32" name="Text 30"/>
          <p:cNvSpPr/>
          <p:nvPr/>
        </p:nvSpPr>
        <p:spPr>
          <a:xfrm>
            <a:off x="1143000" y="521208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70">
                <a:solidFill>
                  <a:srgbClr val="2B2B2B"/>
                </a:solidFill>
              </a:rPr>
              <a:t>Formato complementario incompleto</a:t>
            </a:r>
            <a:endParaRPr lang="en-US" sz="1170"/>
          </a:p>
        </p:txBody>
      </p:sp>
      <p:sp>
        <p:nvSpPr>
          <p:cNvPr id="33" name="Shape 31"/>
          <p:cNvSpPr/>
          <p:nvPr/>
        </p:nvSpPr>
        <p:spPr>
          <a:xfrm>
            <a:off x="6364224" y="2286000"/>
            <a:ext cx="283464" cy="283464"/>
          </a:xfrm>
          <a:prstGeom prst="ellipse">
            <a:avLst/>
          </a:prstGeom>
          <a:solidFill>
            <a:srgbClr val="26734D"/>
          </a:solidFill>
          <a:ln w="12700">
            <a:solidFill>
              <a:srgbClr val="26734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4" name="Text 32"/>
          <p:cNvSpPr/>
          <p:nvPr/>
        </p:nvSpPr>
        <p:spPr>
          <a:xfrm>
            <a:off x="6364224" y="2350008"/>
            <a:ext cx="28346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>
                <a:solidFill>
                  <a:srgbClr val="FFFFFF"/>
                </a:solidFill>
              </a:rPr>
              <a:t>✓</a:t>
            </a:r>
            <a:endParaRPr lang="en-US" sz="750"/>
          </a:p>
        </p:txBody>
      </p:sp>
      <p:sp>
        <p:nvSpPr>
          <p:cNvPr id="35" name="Text 33"/>
          <p:cNvSpPr/>
          <p:nvPr/>
        </p:nvSpPr>
        <p:spPr>
          <a:xfrm>
            <a:off x="6793992" y="2267712"/>
            <a:ext cx="4526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70">
                <a:solidFill>
                  <a:srgbClr val="2B2B2B"/>
                </a:solidFill>
              </a:rPr>
              <a:t>Operación sujeta confirmada</a:t>
            </a:r>
            <a:endParaRPr lang="en-US" sz="1170"/>
          </a:p>
        </p:txBody>
      </p:sp>
      <p:sp>
        <p:nvSpPr>
          <p:cNvPr id="36" name="Shape 34"/>
          <p:cNvSpPr/>
          <p:nvPr/>
        </p:nvSpPr>
        <p:spPr>
          <a:xfrm>
            <a:off x="6364224" y="2706624"/>
            <a:ext cx="283464" cy="283464"/>
          </a:xfrm>
          <a:prstGeom prst="ellipse">
            <a:avLst/>
          </a:prstGeom>
          <a:solidFill>
            <a:srgbClr val="26734D"/>
          </a:solidFill>
          <a:ln w="12700">
            <a:solidFill>
              <a:srgbClr val="26734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7" name="Text 35"/>
          <p:cNvSpPr/>
          <p:nvPr/>
        </p:nvSpPr>
        <p:spPr>
          <a:xfrm>
            <a:off x="6364224" y="2770632"/>
            <a:ext cx="28346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>
                <a:solidFill>
                  <a:srgbClr val="FFFFFF"/>
                </a:solidFill>
              </a:rPr>
              <a:t>✓</a:t>
            </a:r>
            <a:endParaRPr lang="en-US" sz="750"/>
          </a:p>
        </p:txBody>
      </p:sp>
      <p:sp>
        <p:nvSpPr>
          <p:cNvPr id="38" name="Text 36"/>
          <p:cNvSpPr/>
          <p:nvPr/>
        </p:nvSpPr>
        <p:spPr>
          <a:xfrm>
            <a:off x="6793992" y="2688336"/>
            <a:ext cx="4526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70">
                <a:solidFill>
                  <a:srgbClr val="2B2B2B"/>
                </a:solidFill>
              </a:rPr>
              <a:t>Datos obligatorios completos</a:t>
            </a:r>
            <a:endParaRPr lang="en-US" sz="1170"/>
          </a:p>
        </p:txBody>
      </p:sp>
      <p:sp>
        <p:nvSpPr>
          <p:cNvPr id="39" name="Shape 37"/>
          <p:cNvSpPr/>
          <p:nvPr/>
        </p:nvSpPr>
        <p:spPr>
          <a:xfrm>
            <a:off x="6364224" y="3127248"/>
            <a:ext cx="283464" cy="283464"/>
          </a:xfrm>
          <a:prstGeom prst="ellipse">
            <a:avLst/>
          </a:prstGeom>
          <a:solidFill>
            <a:srgbClr val="26734D"/>
          </a:solidFill>
          <a:ln w="12700">
            <a:solidFill>
              <a:srgbClr val="26734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0" name="Text 38"/>
          <p:cNvSpPr/>
          <p:nvPr/>
        </p:nvSpPr>
        <p:spPr>
          <a:xfrm>
            <a:off x="6364224" y="3191256"/>
            <a:ext cx="28346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>
                <a:solidFill>
                  <a:srgbClr val="FFFFFF"/>
                </a:solidFill>
              </a:rPr>
              <a:t>✓</a:t>
            </a:r>
            <a:endParaRPr lang="en-US" sz="750"/>
          </a:p>
        </p:txBody>
      </p:sp>
      <p:sp>
        <p:nvSpPr>
          <p:cNvPr id="41" name="Text 39"/>
          <p:cNvSpPr/>
          <p:nvPr/>
        </p:nvSpPr>
        <p:spPr>
          <a:xfrm>
            <a:off x="6793992" y="3108960"/>
            <a:ext cx="4526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70">
                <a:solidFill>
                  <a:srgbClr val="2B2B2B"/>
                </a:solidFill>
              </a:rPr>
              <a:t>Tractora y remolque incluidos</a:t>
            </a:r>
            <a:endParaRPr lang="en-US" sz="1170"/>
          </a:p>
        </p:txBody>
      </p:sp>
      <p:sp>
        <p:nvSpPr>
          <p:cNvPr id="42" name="Shape 40"/>
          <p:cNvSpPr/>
          <p:nvPr/>
        </p:nvSpPr>
        <p:spPr>
          <a:xfrm>
            <a:off x="6364224" y="3547872"/>
            <a:ext cx="283464" cy="283464"/>
          </a:xfrm>
          <a:prstGeom prst="ellipse">
            <a:avLst/>
          </a:prstGeom>
          <a:solidFill>
            <a:srgbClr val="26734D"/>
          </a:solidFill>
          <a:ln w="12700">
            <a:solidFill>
              <a:srgbClr val="26734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3" name="Text 41"/>
          <p:cNvSpPr/>
          <p:nvPr/>
        </p:nvSpPr>
        <p:spPr>
          <a:xfrm>
            <a:off x="6364224" y="3611880"/>
            <a:ext cx="28346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>
                <a:solidFill>
                  <a:srgbClr val="FFFFFF"/>
                </a:solidFill>
              </a:rPr>
              <a:t>✓</a:t>
            </a:r>
            <a:endParaRPr lang="en-US" sz="750"/>
          </a:p>
        </p:txBody>
      </p:sp>
      <p:sp>
        <p:nvSpPr>
          <p:cNvPr id="44" name="Text 42"/>
          <p:cNvSpPr/>
          <p:nvPr/>
        </p:nvSpPr>
        <p:spPr>
          <a:xfrm>
            <a:off x="6793992" y="3529584"/>
            <a:ext cx="4526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70">
                <a:solidFill>
                  <a:srgbClr val="2B2B2B"/>
                </a:solidFill>
              </a:rPr>
              <a:t>PDF nativo y &lt; 5 MB</a:t>
            </a:r>
            <a:endParaRPr lang="en-US" sz="1170"/>
          </a:p>
        </p:txBody>
      </p:sp>
      <p:sp>
        <p:nvSpPr>
          <p:cNvPr id="45" name="Shape 43"/>
          <p:cNvSpPr/>
          <p:nvPr/>
        </p:nvSpPr>
        <p:spPr>
          <a:xfrm>
            <a:off x="6364224" y="3968496"/>
            <a:ext cx="283464" cy="283464"/>
          </a:xfrm>
          <a:prstGeom prst="ellipse">
            <a:avLst/>
          </a:prstGeom>
          <a:solidFill>
            <a:srgbClr val="26734D"/>
          </a:solidFill>
          <a:ln w="12700">
            <a:solidFill>
              <a:srgbClr val="26734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6" name="Text 44"/>
          <p:cNvSpPr/>
          <p:nvPr/>
        </p:nvSpPr>
        <p:spPr>
          <a:xfrm>
            <a:off x="6364224" y="4032504"/>
            <a:ext cx="28346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>
                <a:solidFill>
                  <a:srgbClr val="FFFFFF"/>
                </a:solidFill>
              </a:rPr>
              <a:t>✓</a:t>
            </a:r>
            <a:endParaRPr lang="en-US" sz="750"/>
          </a:p>
        </p:txBody>
      </p:sp>
      <p:sp>
        <p:nvSpPr>
          <p:cNvPr id="47" name="Text 45"/>
          <p:cNvSpPr/>
          <p:nvPr/>
        </p:nvSpPr>
        <p:spPr>
          <a:xfrm>
            <a:off x="6793992" y="3950208"/>
            <a:ext cx="4526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70">
                <a:solidFill>
                  <a:srgbClr val="2B2B2B"/>
                </a:solidFill>
              </a:rPr>
              <a:t>QR descarga el PDF</a:t>
            </a:r>
            <a:endParaRPr lang="en-US" sz="1170"/>
          </a:p>
        </p:txBody>
      </p:sp>
      <p:sp>
        <p:nvSpPr>
          <p:cNvPr id="48" name="Shape 46"/>
          <p:cNvSpPr/>
          <p:nvPr/>
        </p:nvSpPr>
        <p:spPr>
          <a:xfrm>
            <a:off x="6364224" y="4389120"/>
            <a:ext cx="283464" cy="283464"/>
          </a:xfrm>
          <a:prstGeom prst="ellipse">
            <a:avLst/>
          </a:prstGeom>
          <a:solidFill>
            <a:srgbClr val="26734D"/>
          </a:solidFill>
          <a:ln w="12700">
            <a:solidFill>
              <a:srgbClr val="26734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49" name="Text 47"/>
          <p:cNvSpPr/>
          <p:nvPr/>
        </p:nvSpPr>
        <p:spPr>
          <a:xfrm>
            <a:off x="6364224" y="4453128"/>
            <a:ext cx="28346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>
                <a:solidFill>
                  <a:srgbClr val="FFFFFF"/>
                </a:solidFill>
              </a:rPr>
              <a:t>✓</a:t>
            </a:r>
            <a:endParaRPr lang="en-US" sz="750"/>
          </a:p>
        </p:txBody>
      </p:sp>
      <p:sp>
        <p:nvSpPr>
          <p:cNvPr id="50" name="Text 48"/>
          <p:cNvSpPr/>
          <p:nvPr/>
        </p:nvSpPr>
        <p:spPr>
          <a:xfrm>
            <a:off x="6793992" y="4370832"/>
            <a:ext cx="4526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50">
                <a:solidFill>
                  <a:srgbClr val="2B2B2B"/>
                </a:solidFill>
              </a:rPr>
              <a:t>Conductor con QR</a:t>
            </a:r>
            <a:endParaRPr lang="en-US" sz="1150"/>
          </a:p>
        </p:txBody>
      </p:sp>
      <p:sp>
        <p:nvSpPr>
          <p:cNvPr id="51" name="Shape 49"/>
          <p:cNvSpPr/>
          <p:nvPr/>
        </p:nvSpPr>
        <p:spPr>
          <a:xfrm>
            <a:off x="6364224" y="4809744"/>
            <a:ext cx="283464" cy="283464"/>
          </a:xfrm>
          <a:prstGeom prst="ellipse">
            <a:avLst/>
          </a:prstGeom>
          <a:solidFill>
            <a:srgbClr val="26734D"/>
          </a:solidFill>
          <a:ln w="12700">
            <a:solidFill>
              <a:srgbClr val="26734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2" name="Text 50"/>
          <p:cNvSpPr/>
          <p:nvPr/>
        </p:nvSpPr>
        <p:spPr>
          <a:xfrm>
            <a:off x="6364224" y="4873752"/>
            <a:ext cx="28346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>
                <a:solidFill>
                  <a:srgbClr val="FFFFFF"/>
                </a:solidFill>
              </a:rPr>
              <a:t>✓</a:t>
            </a:r>
            <a:endParaRPr lang="en-US" sz="750"/>
          </a:p>
        </p:txBody>
      </p:sp>
      <p:sp>
        <p:nvSpPr>
          <p:cNvPr id="53" name="Text 51"/>
          <p:cNvSpPr/>
          <p:nvPr/>
        </p:nvSpPr>
        <p:spPr>
          <a:xfrm>
            <a:off x="6793992" y="4791456"/>
            <a:ext cx="4526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70">
                <a:solidFill>
                  <a:srgbClr val="2B2B2B"/>
                </a:solidFill>
              </a:rPr>
              <a:t>Protocolo de cambios definido</a:t>
            </a:r>
            <a:endParaRPr lang="en-US" sz="1170"/>
          </a:p>
        </p:txBody>
      </p:sp>
      <p:sp>
        <p:nvSpPr>
          <p:cNvPr id="54" name="Shape 52"/>
          <p:cNvSpPr/>
          <p:nvPr/>
        </p:nvSpPr>
        <p:spPr>
          <a:xfrm>
            <a:off x="6364224" y="5230368"/>
            <a:ext cx="283464" cy="283464"/>
          </a:xfrm>
          <a:prstGeom prst="ellipse">
            <a:avLst/>
          </a:prstGeom>
          <a:solidFill>
            <a:srgbClr val="26734D"/>
          </a:solidFill>
          <a:ln w="12700">
            <a:solidFill>
              <a:srgbClr val="26734D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5" name="Text 53"/>
          <p:cNvSpPr/>
          <p:nvPr/>
        </p:nvSpPr>
        <p:spPr>
          <a:xfrm>
            <a:off x="6364224" y="5294376"/>
            <a:ext cx="283464" cy="9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50" b="1">
                <a:solidFill>
                  <a:srgbClr val="FFFFFF"/>
                </a:solidFill>
              </a:rPr>
              <a:t>✓</a:t>
            </a:r>
            <a:endParaRPr lang="en-US" sz="750"/>
          </a:p>
        </p:txBody>
      </p:sp>
      <p:sp>
        <p:nvSpPr>
          <p:cNvPr id="56" name="Text 54"/>
          <p:cNvSpPr/>
          <p:nvPr/>
        </p:nvSpPr>
        <p:spPr>
          <a:xfrm>
            <a:off x="6793992" y="5212080"/>
            <a:ext cx="4526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70">
                <a:solidFill>
                  <a:srgbClr val="2B2B2B"/>
                </a:solidFill>
              </a:rPr>
              <a:t>Conservación asegurada</a:t>
            </a:r>
            <a:endParaRPr lang="en-US" sz="1170"/>
          </a:p>
        </p:txBody>
      </p:sp>
      <p:sp>
        <p:nvSpPr>
          <p:cNvPr id="57" name="Shape 55"/>
          <p:cNvSpPr/>
          <p:nvPr/>
        </p:nvSpPr>
        <p:spPr>
          <a:xfrm>
            <a:off x="914400" y="5806440"/>
            <a:ext cx="10332720" cy="457200"/>
          </a:xfrm>
          <a:prstGeom prst="roundRect">
            <a:avLst>
              <a:gd name="adj" fmla="val 8000"/>
            </a:avLst>
          </a:prstGeom>
          <a:solidFill>
            <a:srgbClr val="F9EDEE"/>
          </a:solidFill>
          <a:ln w="12700">
            <a:solidFill>
              <a:srgbClr val="E7B7B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58" name="Text 56"/>
          <p:cNvSpPr/>
          <p:nvPr/>
        </p:nvSpPr>
        <p:spPr>
          <a:xfrm>
            <a:off x="1143000" y="5943600"/>
            <a:ext cx="987552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250" b="1">
                <a:solidFill>
                  <a:srgbClr val="C0141B"/>
                </a:solidFill>
              </a:rPr>
              <a:t>Si una comprobación falla, debe subsanarse antes del inicio del transporte.</a:t>
            </a:r>
            <a:endParaRPr lang="en-US" sz="1250"/>
          </a:p>
        </p:txBody>
      </p:sp>
      <p:sp>
        <p:nvSpPr>
          <p:cNvPr id="5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BDBDB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502920" y="228600"/>
            <a:ext cx="1280160" cy="329184"/>
          </a:xfrm>
          <a:prstGeom prst="roundRect">
            <a:avLst>
              <a:gd name="adj" fmla="val 11111"/>
            </a:avLst>
          </a:prstGeom>
          <a:solidFill>
            <a:srgbClr val="C0141B"/>
          </a:solidFill>
          <a:ln w="127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612648" y="329184"/>
            <a:ext cx="1060704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>
                <a:solidFill>
                  <a:srgbClr val="FFFFFF"/>
                </a:solidFill>
              </a:rPr>
              <a:t>BLOQUE 3</a:t>
            </a:r>
            <a:endParaRPr lang="en-US" sz="850"/>
          </a:p>
        </p:txBody>
      </p:sp>
      <p:sp>
        <p:nvSpPr>
          <p:cNvPr id="4" name="Text 2"/>
          <p:cNvSpPr/>
          <p:nvPr/>
        </p:nvSpPr>
        <p:spPr>
          <a:xfrm>
            <a:off x="1920240" y="324612"/>
            <a:ext cx="7863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>
                <a:solidFill>
                  <a:srgbClr val="2B2B2B"/>
                </a:solidFill>
              </a:rPr>
              <a:t>D. Javier Cruz Díaz · Secretario General de ASETRA</a:t>
            </a:r>
            <a:endParaRPr lang="en-US" sz="950"/>
          </a:p>
        </p:txBody>
      </p:sp>
      <p:sp>
        <p:nvSpPr>
          <p:cNvPr id="5" name="Text 3"/>
          <p:cNvSpPr/>
          <p:nvPr/>
        </p:nvSpPr>
        <p:spPr>
          <a:xfrm>
            <a:off x="548640" y="996696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700" b="1">
                <a:solidFill>
                  <a:srgbClr val="C0141B"/>
                </a:solidFill>
              </a:rPr>
              <a:t>Cierre de ASETRA y paso a la Inspección</a:t>
            </a:r>
            <a:endParaRPr lang="en-US" sz="2700"/>
          </a:p>
        </p:txBody>
      </p:sp>
      <p:sp>
        <p:nvSpPr>
          <p:cNvPr id="6" name="Text 4"/>
          <p:cNvSpPr/>
          <p:nvPr/>
        </p:nvSpPr>
        <p:spPr>
          <a:xfrm>
            <a:off x="566928" y="14447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>
                <a:solidFill>
                  <a:srgbClr val="6B6B6B"/>
                </a:solidFill>
              </a:rPr>
              <a:t>Tres ideas para cerrar.</a:t>
            </a:r>
            <a:endParaRPr lang="en-US" sz="1200"/>
          </a:p>
        </p:txBody>
      </p:sp>
      <p:sp>
        <p:nvSpPr>
          <p:cNvPr id="7" name="Shape 5"/>
          <p:cNvSpPr/>
          <p:nvPr/>
        </p:nvSpPr>
        <p:spPr>
          <a:xfrm>
            <a:off x="658368" y="1828800"/>
            <a:ext cx="3456432" cy="1874520"/>
          </a:xfrm>
          <a:prstGeom prst="roundRect">
            <a:avLst>
              <a:gd name="adj" fmla="val 2439"/>
            </a:avLst>
          </a:prstGeom>
          <a:solidFill>
            <a:srgbClr val="F9EDEE"/>
          </a:solidFill>
          <a:ln w="12700">
            <a:solidFill>
              <a:srgbClr val="E7B7B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/>
          <p:nvPr/>
        </p:nvSpPr>
        <p:spPr>
          <a:xfrm>
            <a:off x="886968" y="2212848"/>
            <a:ext cx="2999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>
                <a:solidFill>
                  <a:srgbClr val="C0141B"/>
                </a:solidFill>
              </a:rPr>
              <a:t>ANTES DE SALIR</a:t>
            </a:r>
            <a:endParaRPr lang="en-US" sz="1800"/>
          </a:p>
        </p:txBody>
      </p:sp>
      <p:sp>
        <p:nvSpPr>
          <p:cNvPr id="9" name="Text 7"/>
          <p:cNvSpPr/>
          <p:nvPr/>
        </p:nvSpPr>
        <p:spPr>
          <a:xfrm>
            <a:off x="978408" y="2907792"/>
            <a:ext cx="281635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>
                <a:solidFill>
                  <a:srgbClr val="2B2B2B"/>
                </a:solidFill>
              </a:rPr>
              <a:t>Generado y entregado al conductor.</a:t>
            </a:r>
            <a:endParaRPr lang="en-US" sz="1200"/>
          </a:p>
        </p:txBody>
      </p:sp>
      <p:sp>
        <p:nvSpPr>
          <p:cNvPr id="10" name="Shape 8"/>
          <p:cNvSpPr/>
          <p:nvPr/>
        </p:nvSpPr>
        <p:spPr>
          <a:xfrm>
            <a:off x="4480560" y="1828800"/>
            <a:ext cx="3456432" cy="1874520"/>
          </a:xfrm>
          <a:prstGeom prst="roundRect">
            <a:avLst>
              <a:gd name="adj" fmla="val 2439"/>
            </a:avLst>
          </a:prstGeom>
          <a:solidFill>
            <a:srgbClr val="1A1A1A"/>
          </a:solidFill>
          <a:ln w="12700">
            <a:solidFill>
              <a:srgbClr val="1A1A1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1" name="Text 9"/>
          <p:cNvSpPr/>
          <p:nvPr/>
        </p:nvSpPr>
        <p:spPr>
          <a:xfrm>
            <a:off x="4709160" y="2212848"/>
            <a:ext cx="2999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>
                <a:solidFill>
                  <a:srgbClr val="FFFFFF"/>
                </a:solidFill>
              </a:rPr>
              <a:t>DESCARGA DIRECTA</a:t>
            </a:r>
            <a:endParaRPr lang="en-US" sz="1800"/>
          </a:p>
        </p:txBody>
      </p:sp>
      <p:sp>
        <p:nvSpPr>
          <p:cNvPr id="12" name="Text 10"/>
          <p:cNvSpPr/>
          <p:nvPr/>
        </p:nvSpPr>
        <p:spPr>
          <a:xfrm>
            <a:off x="4800600" y="2907792"/>
            <a:ext cx="281635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>
                <a:solidFill>
                  <a:srgbClr val="EDEDED"/>
                </a:solidFill>
              </a:rPr>
              <a:t>PDF accesible mediante QR y HTTPS.</a:t>
            </a:r>
            <a:endParaRPr lang="en-US" sz="1200"/>
          </a:p>
        </p:txBody>
      </p:sp>
      <p:sp>
        <p:nvSpPr>
          <p:cNvPr id="13" name="Shape 11"/>
          <p:cNvSpPr/>
          <p:nvPr/>
        </p:nvSpPr>
        <p:spPr>
          <a:xfrm>
            <a:off x="8302752" y="1828800"/>
            <a:ext cx="3456432" cy="1874520"/>
          </a:xfrm>
          <a:prstGeom prst="roundRect">
            <a:avLst>
              <a:gd name="adj" fmla="val 2439"/>
            </a:avLst>
          </a:prstGeom>
          <a:solidFill>
            <a:srgbClr val="F9EDEE"/>
          </a:solidFill>
          <a:ln w="12700">
            <a:solidFill>
              <a:srgbClr val="E7B7B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Text 12"/>
          <p:cNvSpPr/>
          <p:nvPr/>
        </p:nvSpPr>
        <p:spPr>
          <a:xfrm>
            <a:off x="8531352" y="2212848"/>
            <a:ext cx="299923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>
                <a:solidFill>
                  <a:srgbClr val="C0141B"/>
                </a:solidFill>
              </a:rPr>
              <a:t>TRAZABLE</a:t>
            </a:r>
            <a:endParaRPr lang="en-US" sz="1800"/>
          </a:p>
        </p:txBody>
      </p:sp>
      <p:sp>
        <p:nvSpPr>
          <p:cNvPr id="15" name="Text 13"/>
          <p:cNvSpPr/>
          <p:nvPr/>
        </p:nvSpPr>
        <p:spPr>
          <a:xfrm>
            <a:off x="8622792" y="2907792"/>
            <a:ext cx="281635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>
                <a:solidFill>
                  <a:srgbClr val="2B2B2B"/>
                </a:solidFill>
              </a:rPr>
              <a:t>Cambios documentados y originales conservados.</a:t>
            </a:r>
            <a:endParaRPr lang="en-US" sz="1200"/>
          </a:p>
        </p:txBody>
      </p:sp>
      <p:sp>
        <p:nvSpPr>
          <p:cNvPr id="16" name="Shape 14"/>
          <p:cNvSpPr/>
          <p:nvPr/>
        </p:nvSpPr>
        <p:spPr>
          <a:xfrm>
            <a:off x="1828800" y="4187952"/>
            <a:ext cx="8531352" cy="1"/>
          </a:xfrm>
          <a:prstGeom prst="line">
            <a:avLst/>
          </a:prstGeom>
          <a:noFill/>
          <a:ln w="25400">
            <a:solidFill>
              <a:srgbClr val="C0141B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7" name="Text 15"/>
          <p:cNvSpPr/>
          <p:nvPr/>
        </p:nvSpPr>
        <p:spPr>
          <a:xfrm>
            <a:off x="1005840" y="4462272"/>
            <a:ext cx="101772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C0141B"/>
                </a:solidFill>
              </a:rPr>
              <a:t>A continuación</a:t>
            </a:r>
            <a:endParaRPr lang="en-US" sz="1400"/>
          </a:p>
        </p:txBody>
      </p:sp>
      <p:sp>
        <p:nvSpPr>
          <p:cNvPr id="18" name="Text 16"/>
          <p:cNvSpPr/>
          <p:nvPr/>
        </p:nvSpPr>
        <p:spPr>
          <a:xfrm>
            <a:off x="1005840" y="4828032"/>
            <a:ext cx="101772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1A1A1A"/>
                </a:solidFill>
              </a:rPr>
              <a:t>D. José Antonio Costales Martínez</a:t>
            </a:r>
            <a:endParaRPr lang="en-US" sz="1900"/>
          </a:p>
        </p:txBody>
      </p:sp>
      <p:sp>
        <p:nvSpPr>
          <p:cNvPr id="19" name="Text 17"/>
          <p:cNvSpPr/>
          <p:nvPr/>
        </p:nvSpPr>
        <p:spPr>
          <a:xfrm>
            <a:off x="1005840" y="5285232"/>
            <a:ext cx="1017727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>
                <a:solidFill>
                  <a:srgbClr val="2B2B2B"/>
                </a:solidFill>
              </a:rPr>
              <a:t>Jefe del Servicio de Inspección de Transportes del Principado de Asturias</a:t>
            </a:r>
            <a:endParaRPr lang="en-US" sz="1400"/>
          </a:p>
        </p:txBody>
      </p:sp>
      <p:sp>
        <p:nvSpPr>
          <p:cNvPr id="20" name="Text 18"/>
          <p:cNvSpPr/>
          <p:nvPr/>
        </p:nvSpPr>
        <p:spPr>
          <a:xfrm>
            <a:off x="1005840" y="5715000"/>
            <a:ext cx="101772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>
                <a:solidFill>
                  <a:srgbClr val="C0141B"/>
                </a:solidFill>
              </a:rPr>
              <a:t>Protocolo de control y régimen sancionador</a:t>
            </a:r>
            <a:endParaRPr lang="en-US" sz="13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04320" y="656539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BDBDB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echanotificaci_x00f3_n xmlns="9aa33601-9994-4fb4-b736-2bde7c94ff62" xsi:nil="true"/>
    <lcf76f155ced4ddcb4097134ff3c332f xmlns="9aa33601-9994-4fb4-b736-2bde7c94ff62">
      <Terms xmlns="http://schemas.microsoft.com/office/infopath/2007/PartnerControls"/>
    </lcf76f155ced4ddcb4097134ff3c332f>
    <TaxCatchAll xmlns="95e5c154-e9d0-4383-a57c-327707dc0f9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E0D5CF024D544CA590DEFBB80F3D4F" ma:contentTypeVersion="12" ma:contentTypeDescription="Create a new document." ma:contentTypeScope="" ma:versionID="59feaa6119a963f0ed7ae7ddfd4203d8">
  <xsd:schema xmlns:xsd="http://www.w3.org/2001/XMLSchema" xmlns:xs="http://www.w3.org/2001/XMLSchema" xmlns:p="http://schemas.microsoft.com/office/2006/metadata/properties" xmlns:ns2="9aa33601-9994-4fb4-b736-2bde7c94ff62" xmlns:ns3="95e5c154-e9d0-4383-a57c-327707dc0f94" targetNamespace="http://schemas.microsoft.com/office/2006/metadata/properties" ma:root="true" ma:fieldsID="2af3cad7118064f98f04580cda7ea5c9" ns2:_="" ns3:_="">
    <xsd:import namespace="9aa33601-9994-4fb4-b736-2bde7c94ff62"/>
    <xsd:import namespace="95e5c154-e9d0-4383-a57c-327707dc0f9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Fechanotificaci_x00f3_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a33601-9994-4fb4-b736-2bde7c94ff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fc6c7d67-0302-4d9b-a3a1-b122b7e787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Fechanotificaci_x00f3_n" ma:index="19" nillable="true" ma:displayName="Fecha notificación" ma:format="DateOnly" ma:internalName="Fechanotificaci_x00f3_n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e5c154-e9d0-4383-a57c-327707dc0f94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6fc271af-e8e5-4862-a626-27f04b13dcae}" ma:internalName="TaxCatchAll" ma:showField="CatchAllData" ma:web="95e5c154-e9d0-4383-a57c-327707dc0f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E43090-5E71-495E-BCA8-595C981CE781}">
  <ds:schemaRefs>
    <ds:schemaRef ds:uri="95e5c154-e9d0-4383-a57c-327707dc0f94"/>
    <ds:schemaRef ds:uri="9aa33601-9994-4fb4-b736-2bde7c94ff62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F957502-1937-400F-B9DC-AF1AD89730E7}">
  <ds:schemaRefs>
    <ds:schemaRef ds:uri="95e5c154-e9d0-4383-a57c-327707dc0f94"/>
    <ds:schemaRef ds:uri="9aa33601-9994-4fb4-b736-2bde7c94ff6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26B8CD49-5628-40DA-B314-105EC639E52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16</Slides>
  <Notes>16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ASETRA · CETM Asturias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Jornada Técnica de Digitalización y DeCA</dc:title>
  <dc:subject>PptxGenJS Presentation</dc:subject>
  <dc:creator>Javier Cruz Díaz</dc:creator>
  <cp:revision>1</cp:revision>
  <dcterms:created xsi:type="dcterms:W3CDTF">2026-10-01T13:56:50Z</dcterms:created>
  <dcterms:modified xsi:type="dcterms:W3CDTF">2026-10-01T15:06:42Z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0x010100AAE0D5CF024D544CA590DEFBB80F3D4F</vt:lpwstr>
  </property>
  <property fmtid="{D5CDD505-2E9C-101B-9397-08002B2CF9AE}" pid="3" name="MediaServiceImageTags">
    <vt:lpwstr/>
  </property>
</Properties>
</file>